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Open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pos="2976">
          <p15:clr>
            <a:srgbClr val="9AA0A6"/>
          </p15:clr>
        </p15:guide>
        <p15:guide id="4" pos="3072">
          <p15:clr>
            <a:srgbClr val="9AA0A6"/>
          </p15:clr>
        </p15:guide>
        <p15:guide id="5" pos="3168">
          <p15:clr>
            <a:srgbClr val="9AA0A6"/>
          </p15:clr>
        </p15:guide>
        <p15:guide id="6" pos="3264">
          <p15:clr>
            <a:srgbClr val="9AA0A6"/>
          </p15:clr>
        </p15:guide>
        <p15:guide id="7" pos="3360">
          <p15:clr>
            <a:srgbClr val="9AA0A6"/>
          </p15:clr>
        </p15:guide>
        <p15:guide id="8" pos="3456">
          <p15:clr>
            <a:srgbClr val="9AA0A6"/>
          </p15:clr>
        </p15:guide>
        <p15:guide id="9" pos="3552">
          <p15:clr>
            <a:srgbClr val="9AA0A6"/>
          </p15:clr>
        </p15:guide>
        <p15:guide id="10" pos="3648">
          <p15:clr>
            <a:srgbClr val="9AA0A6"/>
          </p15:clr>
        </p15:guide>
        <p15:guide id="11" pos="3744">
          <p15:clr>
            <a:srgbClr val="9AA0A6"/>
          </p15:clr>
        </p15:guide>
        <p15:guide id="12" pos="3840">
          <p15:clr>
            <a:srgbClr val="9AA0A6"/>
          </p15:clr>
        </p15:guide>
        <p15:guide id="13" pos="3936">
          <p15:clr>
            <a:srgbClr val="9AA0A6"/>
          </p15:clr>
        </p15:guide>
        <p15:guide id="14" pos="4032">
          <p15:clr>
            <a:srgbClr val="9AA0A6"/>
          </p15:clr>
        </p15:guide>
        <p15:guide id="15" pos="4128">
          <p15:clr>
            <a:srgbClr val="9AA0A6"/>
          </p15:clr>
        </p15:guide>
        <p15:guide id="16" pos="4224">
          <p15:clr>
            <a:srgbClr val="9AA0A6"/>
          </p15:clr>
        </p15:guide>
        <p15:guide id="17" pos="4320">
          <p15:clr>
            <a:srgbClr val="9AA0A6"/>
          </p15:clr>
        </p15:guide>
        <p15:guide id="18" pos="4416">
          <p15:clr>
            <a:srgbClr val="9AA0A6"/>
          </p15:clr>
        </p15:guide>
        <p15:guide id="19" pos="4512">
          <p15:clr>
            <a:srgbClr val="9AA0A6"/>
          </p15:clr>
        </p15:guide>
        <p15:guide id="20" pos="4608">
          <p15:clr>
            <a:srgbClr val="9AA0A6"/>
          </p15:clr>
        </p15:guide>
        <p15:guide id="21" pos="4704">
          <p15:clr>
            <a:srgbClr val="9AA0A6"/>
          </p15:clr>
        </p15:guide>
        <p15:guide id="22" pos="4800">
          <p15:clr>
            <a:srgbClr val="9AA0A6"/>
          </p15:clr>
        </p15:guide>
        <p15:guide id="23" pos="4896">
          <p15:clr>
            <a:srgbClr val="9AA0A6"/>
          </p15:clr>
        </p15:guide>
        <p15:guide id="24" pos="4992">
          <p15:clr>
            <a:srgbClr val="9AA0A6"/>
          </p15:clr>
        </p15:guide>
        <p15:guide id="25" pos="5088">
          <p15:clr>
            <a:srgbClr val="9AA0A6"/>
          </p15:clr>
        </p15:guide>
        <p15:guide id="26" pos="5184">
          <p15:clr>
            <a:srgbClr val="9AA0A6"/>
          </p15:clr>
        </p15:guide>
        <p15:guide id="27" pos="5280">
          <p15:clr>
            <a:srgbClr val="9AA0A6"/>
          </p15:clr>
        </p15:guide>
        <p15:guide id="28" pos="5376">
          <p15:clr>
            <a:srgbClr val="9AA0A6"/>
          </p15:clr>
        </p15:guide>
        <p15:guide id="29" pos="5472">
          <p15:clr>
            <a:srgbClr val="9AA0A6"/>
          </p15:clr>
        </p15:guide>
        <p15:guide id="30" pos="5568">
          <p15:clr>
            <a:srgbClr val="9AA0A6"/>
          </p15:clr>
        </p15:guide>
        <p15:guide id="31" pos="5664">
          <p15:clr>
            <a:srgbClr val="9AA0A6"/>
          </p15:clr>
        </p15:guide>
        <p15:guide id="32" orient="horz" pos="1716">
          <p15:clr>
            <a:srgbClr val="9AA0A6"/>
          </p15:clr>
        </p15:guide>
        <p15:guide id="33" orient="horz" pos="1812">
          <p15:clr>
            <a:srgbClr val="9AA0A6"/>
          </p15:clr>
        </p15:guide>
        <p15:guide id="34" orient="horz" pos="1908">
          <p15:clr>
            <a:srgbClr val="9AA0A6"/>
          </p15:clr>
        </p15:guide>
        <p15:guide id="35" orient="horz" pos="2004">
          <p15:clr>
            <a:srgbClr val="9AA0A6"/>
          </p15:clr>
        </p15:guide>
        <p15:guide id="36" orient="horz" pos="2100">
          <p15:clr>
            <a:srgbClr val="9AA0A6"/>
          </p15:clr>
        </p15:guide>
        <p15:guide id="37" orient="horz" pos="2196">
          <p15:clr>
            <a:srgbClr val="9AA0A6"/>
          </p15:clr>
        </p15:guide>
        <p15:guide id="38" orient="horz" pos="2292">
          <p15:clr>
            <a:srgbClr val="9AA0A6"/>
          </p15:clr>
        </p15:guide>
        <p15:guide id="39" orient="horz" pos="2388">
          <p15:clr>
            <a:srgbClr val="9AA0A6"/>
          </p15:clr>
        </p15:guide>
        <p15:guide id="40" orient="horz" pos="2484">
          <p15:clr>
            <a:srgbClr val="9AA0A6"/>
          </p15:clr>
        </p15:guide>
        <p15:guide id="41" orient="horz" pos="2580">
          <p15:clr>
            <a:srgbClr val="9AA0A6"/>
          </p15:clr>
        </p15:guide>
        <p15:guide id="42" orient="horz" pos="2676">
          <p15:clr>
            <a:srgbClr val="9AA0A6"/>
          </p15:clr>
        </p15:guide>
        <p15:guide id="43" orient="horz" pos="2772">
          <p15:clr>
            <a:srgbClr val="9AA0A6"/>
          </p15:clr>
        </p15:guide>
        <p15:guide id="44" orient="horz" pos="2868">
          <p15:clr>
            <a:srgbClr val="9AA0A6"/>
          </p15:clr>
        </p15:guide>
        <p15:guide id="45" orient="horz" pos="2964">
          <p15:clr>
            <a:srgbClr val="9AA0A6"/>
          </p15:clr>
        </p15:guide>
        <p15:guide id="46" orient="horz" pos="3060">
          <p15:clr>
            <a:srgbClr val="9AA0A6"/>
          </p15:clr>
        </p15:guide>
        <p15:guide id="47" orient="horz" pos="31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AC57E51-ABCB-4F2C-AD1B-5C7840A0F715}">
  <a:tblStyle styleId="{DAC57E51-ABCB-4F2C-AD1B-5C7840A0F7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 snapToGrid="0">
      <p:cViewPr>
        <p:scale>
          <a:sx n="90" d="100"/>
          <a:sy n="90" d="100"/>
        </p:scale>
        <p:origin x="163" y="-58"/>
      </p:cViewPr>
      <p:guideLst>
        <p:guide orient="horz" pos="1620"/>
        <p:guide orient="horz" pos="1716"/>
        <p:guide orient="horz" pos="1812"/>
        <p:guide orient="horz" pos="1908"/>
        <p:guide orient="horz" pos="2004"/>
        <p:guide orient="horz" pos="2100"/>
        <p:guide orient="horz" pos="2196"/>
        <p:guide orient="horz" pos="2292"/>
        <p:guide pos="2880"/>
        <p:guide pos="2976"/>
        <p:guide pos="3072"/>
        <p:guide pos="3168"/>
        <p:guide pos="3264"/>
        <p:guide pos="3360"/>
        <p:guide pos="3456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63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75417729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6075417729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2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7541772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07541772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9332b3d4_0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609332b3d4_0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75417729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6075417729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 smtClean="0"/>
              <a:t>Dr. Cassellius:</a:t>
            </a:r>
            <a:endParaRPr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 err="1" smtClean="0"/>
              <a:t>Shayga</a:t>
            </a:r>
            <a:r>
              <a:rPr lang="en-GB" dirty="0" smtClean="0"/>
              <a:t> </a:t>
            </a:r>
            <a:r>
              <a:rPr lang="en-GB" dirty="0" err="1" smtClean="0"/>
              <a:t>muhiimka</a:t>
            </a:r>
            <a:r>
              <a:rPr lang="en-GB" dirty="0" smtClean="0"/>
              <a:t> ah in la </a:t>
            </a:r>
            <a:r>
              <a:rPr lang="en-GB" dirty="0" err="1" smtClean="0"/>
              <a:t>xuso</a:t>
            </a:r>
            <a:r>
              <a:rPr lang="en-GB" dirty="0" smtClean="0"/>
              <a:t>, </a:t>
            </a:r>
            <a:r>
              <a:rPr lang="en-GB" dirty="0" err="1" smtClean="0"/>
              <a:t>waa</a:t>
            </a:r>
            <a:r>
              <a:rPr lang="en-GB" dirty="0" smtClean="0"/>
              <a:t> in ADIGA, </a:t>
            </a:r>
            <a:r>
              <a:rPr lang="en-GB" dirty="0" err="1" smtClean="0"/>
              <a:t>bulshada</a:t>
            </a:r>
            <a:r>
              <a:rPr lang="en-GB" dirty="0" smtClean="0"/>
              <a:t>, </a:t>
            </a:r>
            <a:r>
              <a:rPr lang="en-GB" dirty="0" err="1" smtClean="0"/>
              <a:t>aad</a:t>
            </a:r>
            <a:r>
              <a:rPr lang="en-GB" dirty="0" smtClean="0"/>
              <a:t> </a:t>
            </a:r>
            <a:r>
              <a:rPr lang="en-GB" dirty="0" err="1" smtClean="0"/>
              <a:t>wargaliso</a:t>
            </a:r>
            <a:r>
              <a:rPr lang="en-GB" dirty="0" smtClean="0"/>
              <a:t> </a:t>
            </a:r>
            <a:r>
              <a:rPr lang="en-GB" dirty="0" err="1" smtClean="0"/>
              <a:t>qorshaha</a:t>
            </a:r>
            <a:r>
              <a:rPr lang="en-GB" dirty="0" smtClean="0"/>
              <a:t> </a:t>
            </a:r>
            <a:r>
              <a:rPr lang="en-GB" dirty="0" err="1" smtClean="0"/>
              <a:t>istiraatiijiyadeed</a:t>
            </a:r>
            <a:r>
              <a:rPr lang="en-GB" dirty="0" smtClean="0"/>
              <a:t>! </a:t>
            </a:r>
            <a:r>
              <a:rPr lang="en-GB" dirty="0" err="1" smtClean="0"/>
              <a:t>Markii</a:t>
            </a:r>
            <a:r>
              <a:rPr lang="en-GB" dirty="0" smtClean="0"/>
              <a:t> </a:t>
            </a:r>
            <a:r>
              <a:rPr lang="en-GB" dirty="0" err="1" smtClean="0"/>
              <a:t>socdaalkeygu</a:t>
            </a:r>
            <a:r>
              <a:rPr lang="en-GB" dirty="0" smtClean="0"/>
              <a:t> </a:t>
            </a:r>
            <a:r>
              <a:rPr lang="en-GB" dirty="0" err="1" smtClean="0"/>
              <a:t>ku</a:t>
            </a:r>
            <a:r>
              <a:rPr lang="en-GB" dirty="0" smtClean="0"/>
              <a:t> </a:t>
            </a:r>
            <a:r>
              <a:rPr lang="en-GB" dirty="0" err="1" smtClean="0"/>
              <a:t>soo</a:t>
            </a:r>
            <a:r>
              <a:rPr lang="en-GB" dirty="0" smtClean="0"/>
              <a:t> </a:t>
            </a:r>
            <a:r>
              <a:rPr lang="en-GB" dirty="0" err="1" smtClean="0"/>
              <a:t>gabagaboobo</a:t>
            </a:r>
            <a:r>
              <a:rPr lang="en-GB" dirty="0" smtClean="0"/>
              <a:t> </a:t>
            </a:r>
            <a:r>
              <a:rPr lang="en-GB" dirty="0" err="1" smtClean="0"/>
              <a:t>dhammaado</a:t>
            </a:r>
            <a:r>
              <a:rPr lang="en-GB" dirty="0" smtClean="0"/>
              <a:t>, </a:t>
            </a:r>
            <a:r>
              <a:rPr lang="en-GB" dirty="0" err="1" smtClean="0"/>
              <a:t>waan</a:t>
            </a:r>
            <a:r>
              <a:rPr lang="en-GB" dirty="0" smtClean="0"/>
              <a:t> </a:t>
            </a:r>
            <a:r>
              <a:rPr lang="en-GB" dirty="0" err="1" smtClean="0"/>
              <a:t>sameyn</a:t>
            </a:r>
            <a:r>
              <a:rPr lang="en-GB" dirty="0" smtClean="0"/>
              <a:t> </a:t>
            </a:r>
            <a:r>
              <a:rPr lang="en-GB" dirty="0" err="1" smtClean="0"/>
              <a:t>doonaa</a:t>
            </a:r>
            <a:r>
              <a:rPr lang="en" dirty="0" smtClean="0"/>
              <a:t>:</a:t>
            </a:r>
            <a:endParaRPr dirty="0" smtClean="0"/>
          </a:p>
          <a:p>
            <a:pPr marL="341312" lvl="0" indent="-284162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nl-NL" dirty="0" smtClean="0">
                <a:solidFill>
                  <a:schemeClr val="dk1"/>
                </a:solidFill>
              </a:rPr>
              <a:t>Waxaan booqday dhammaan 125-ka dugsi ee degmada</a:t>
            </a:r>
          </a:p>
          <a:p>
            <a:pPr marL="341312" lvl="0" indent="-284162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GB" dirty="0" err="1" smtClean="0">
                <a:solidFill>
                  <a:schemeClr val="dk1"/>
                </a:solidFill>
              </a:rPr>
              <a:t>Kaqeybgalay</a:t>
            </a:r>
            <a:r>
              <a:rPr lang="en-GB" dirty="0" smtClean="0">
                <a:solidFill>
                  <a:schemeClr val="dk1"/>
                </a:solidFill>
              </a:rPr>
              <a:t> 26 </a:t>
            </a:r>
            <a:r>
              <a:rPr lang="en-GB" dirty="0" err="1" smtClean="0">
                <a:solidFill>
                  <a:schemeClr val="dk1"/>
                </a:solidFill>
              </a:rPr>
              <a:t>wada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sheekeysiga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bulshada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oo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ku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baahsan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magaalada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oo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dhan</a:t>
            </a:r>
            <a:r>
              <a:rPr lang="en-GB" dirty="0" smtClean="0">
                <a:solidFill>
                  <a:schemeClr val="dk1"/>
                </a:solidFill>
              </a:rPr>
              <a:t>, 70% </a:t>
            </a:r>
            <a:r>
              <a:rPr lang="en-GB" dirty="0" err="1" smtClean="0">
                <a:solidFill>
                  <a:schemeClr val="dk1"/>
                </a:solidFill>
              </a:rPr>
              <a:t>oo</a:t>
            </a:r>
            <a:r>
              <a:rPr lang="en-GB" dirty="0" smtClean="0">
                <a:solidFill>
                  <a:schemeClr val="dk1"/>
                </a:solidFill>
              </a:rPr>
              <a:t> ay </a:t>
            </a:r>
            <a:r>
              <a:rPr lang="en-GB" dirty="0" err="1" smtClean="0">
                <a:solidFill>
                  <a:schemeClr val="dk1"/>
                </a:solidFill>
              </a:rPr>
              <a:t>marti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galin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doonaan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ururada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bulshada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ee</a:t>
            </a:r>
            <a:r>
              <a:rPr lang="en-GB" dirty="0" smtClean="0">
                <a:solidFill>
                  <a:schemeClr val="dk1"/>
                </a:solidFill>
              </a:rPr>
              <a:t> u </a:t>
            </a:r>
            <a:r>
              <a:rPr lang="en-GB" dirty="0" err="1" smtClean="0">
                <a:solidFill>
                  <a:schemeClr val="dk1"/>
                </a:solidFill>
              </a:rPr>
              <a:t>adeegaya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dadka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taariikhiga</a:t>
            </a:r>
            <a:r>
              <a:rPr lang="en-GB" dirty="0" smtClean="0">
                <a:solidFill>
                  <a:schemeClr val="dk1"/>
                </a:solidFill>
              </a:rPr>
              <a:t> ah </a:t>
            </a:r>
            <a:r>
              <a:rPr lang="en-GB" dirty="0" err="1" smtClean="0">
                <a:solidFill>
                  <a:schemeClr val="dk1"/>
                </a:solidFill>
              </a:rPr>
              <a:t>ee</a:t>
            </a:r>
            <a:r>
              <a:rPr lang="en-GB" dirty="0" smtClean="0">
                <a:solidFill>
                  <a:schemeClr val="dk1"/>
                </a:solidFill>
              </a:rPr>
              <a:t> la </a:t>
            </a:r>
            <a:r>
              <a:rPr lang="en-GB" dirty="0" err="1" smtClean="0">
                <a:solidFill>
                  <a:schemeClr val="dk1"/>
                </a:solidFill>
              </a:rPr>
              <a:t>soocay</a:t>
            </a:r>
            <a:r>
              <a:rPr lang="en-GB" dirty="0" smtClean="0">
                <a:solidFill>
                  <a:schemeClr val="dk1"/>
                </a:solidFill>
              </a:rPr>
              <a:t>.</a:t>
            </a:r>
          </a:p>
          <a:p>
            <a:pPr marL="341312" lvl="0" indent="-284162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GB" dirty="0" smtClean="0">
                <a:solidFill>
                  <a:schemeClr val="dk1"/>
                </a:solidFill>
              </a:rPr>
              <a:t>La </a:t>
            </a:r>
            <a:r>
              <a:rPr lang="en-GB" dirty="0" err="1" smtClean="0">
                <a:solidFill>
                  <a:schemeClr val="dk1"/>
                </a:solidFill>
              </a:rPr>
              <a:t>kulmay</a:t>
            </a:r>
            <a:r>
              <a:rPr lang="en-GB" dirty="0" smtClean="0">
                <a:solidFill>
                  <a:schemeClr val="dk1"/>
                </a:solidFill>
              </a:rPr>
              <a:t> 44 u </a:t>
            </a:r>
            <a:r>
              <a:rPr lang="en-GB" dirty="0" err="1" smtClean="0">
                <a:solidFill>
                  <a:schemeClr val="dk1"/>
                </a:solidFill>
              </a:rPr>
              <a:t>doodid</a:t>
            </a:r>
            <a:r>
              <a:rPr lang="en-GB" dirty="0" smtClean="0">
                <a:solidFill>
                  <a:schemeClr val="dk1"/>
                </a:solidFill>
              </a:rPr>
              <a:t>, </a:t>
            </a:r>
            <a:r>
              <a:rPr lang="en-GB" dirty="0" err="1" smtClean="0">
                <a:solidFill>
                  <a:schemeClr val="dk1"/>
                </a:solidFill>
              </a:rPr>
              <a:t>samafal</a:t>
            </a:r>
            <a:r>
              <a:rPr lang="en-GB" dirty="0" smtClean="0">
                <a:solidFill>
                  <a:schemeClr val="dk1"/>
                </a:solidFill>
              </a:rPr>
              <a:t>, </a:t>
            </a:r>
            <a:r>
              <a:rPr lang="en-GB" dirty="0" err="1" smtClean="0">
                <a:solidFill>
                  <a:schemeClr val="dk1"/>
                </a:solidFill>
              </a:rPr>
              <a:t>shirkad</a:t>
            </a:r>
            <a:r>
              <a:rPr lang="en-GB" dirty="0" smtClean="0">
                <a:solidFill>
                  <a:schemeClr val="dk1"/>
                </a:solidFill>
              </a:rPr>
              <a:t>, </a:t>
            </a:r>
            <a:r>
              <a:rPr lang="en-GB" dirty="0" err="1" smtClean="0">
                <a:solidFill>
                  <a:schemeClr val="dk1"/>
                </a:solidFill>
              </a:rPr>
              <a:t>caqiido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ku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saleysan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iyo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kuwa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aan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macaash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doon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ahayn</a:t>
            </a:r>
            <a:endParaRPr lang="en-GB" dirty="0" smtClean="0">
              <a:solidFill>
                <a:schemeClr val="dk1"/>
              </a:solidFill>
            </a:endParaRPr>
          </a:p>
          <a:p>
            <a:pPr marL="341312" lvl="0" indent="-284162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GB" dirty="0" smtClean="0">
                <a:solidFill>
                  <a:schemeClr val="dk1"/>
                </a:solidFill>
              </a:rPr>
              <a:t>Marti </a:t>
            </a:r>
            <a:r>
              <a:rPr lang="en-GB" dirty="0" err="1" smtClean="0">
                <a:solidFill>
                  <a:schemeClr val="dk1"/>
                </a:solidFill>
              </a:rPr>
              <a:t>galiyay</a:t>
            </a:r>
            <a:r>
              <a:rPr lang="en-GB" dirty="0" smtClean="0">
                <a:solidFill>
                  <a:schemeClr val="dk1"/>
                </a:solidFill>
              </a:rPr>
              <a:t> 6 </a:t>
            </a:r>
            <a:r>
              <a:rPr lang="en-GB" dirty="0" err="1" smtClean="0">
                <a:solidFill>
                  <a:schemeClr val="dk1"/>
                </a:solidFill>
              </a:rPr>
              <a:t>shirarka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Golaha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Waalidka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Dugsiga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ee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gobolka</a:t>
            </a:r>
            <a:endParaRPr lang="en-GB" dirty="0" smtClean="0">
              <a:solidFill>
                <a:schemeClr val="dk1"/>
              </a:solidFill>
            </a:endParaRPr>
          </a:p>
          <a:p>
            <a:pPr marL="341312" lvl="0" indent="-284162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GB" dirty="0" smtClean="0">
                <a:solidFill>
                  <a:schemeClr val="dk1"/>
                </a:solidFill>
              </a:rPr>
              <a:t>Iyo </a:t>
            </a:r>
            <a:r>
              <a:rPr lang="en-GB" dirty="0" err="1" smtClean="0">
                <a:solidFill>
                  <a:schemeClr val="dk1"/>
                </a:solidFill>
              </a:rPr>
              <a:t>ka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soo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qayb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galeen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dhacdooyin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badan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oo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bulshada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aan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rasmi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 err="1" smtClean="0">
                <a:solidFill>
                  <a:schemeClr val="dk1"/>
                </a:solidFill>
              </a:rPr>
              <a:t>ahayn</a:t>
            </a:r>
            <a:endParaRPr lang="en-GB" dirty="0" smtClean="0">
              <a:solidFill>
                <a:schemeClr val="dk1"/>
              </a:solidFill>
            </a:endParaRPr>
          </a:p>
          <a:p>
            <a:pPr marL="341312" lvl="0" indent="-284162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dirty="0" err="1" smtClean="0"/>
              <a:t>Dhammaan</a:t>
            </a:r>
            <a:r>
              <a:rPr lang="en-GB" dirty="0" smtClean="0"/>
              <a:t> </a:t>
            </a:r>
            <a:r>
              <a:rPr lang="en-GB" dirty="0" err="1" smtClean="0"/>
              <a:t>jawaab-celintaada</a:t>
            </a:r>
            <a:r>
              <a:rPr lang="en-GB" dirty="0" smtClean="0"/>
              <a:t> </a:t>
            </a:r>
            <a:r>
              <a:rPr lang="en-GB" dirty="0" err="1" smtClean="0"/>
              <a:t>waxay</a:t>
            </a:r>
            <a:r>
              <a:rPr lang="en-GB" dirty="0" smtClean="0"/>
              <a:t> </a:t>
            </a:r>
            <a:r>
              <a:rPr lang="en-GB" dirty="0" err="1" smtClean="0"/>
              <a:t>gacan</a:t>
            </a:r>
            <a:r>
              <a:rPr lang="en-GB" dirty="0" smtClean="0"/>
              <a:t> </a:t>
            </a:r>
            <a:r>
              <a:rPr lang="en-GB" dirty="0" err="1" smtClean="0"/>
              <a:t>ka</a:t>
            </a:r>
            <a:r>
              <a:rPr lang="en-GB" dirty="0" smtClean="0"/>
              <a:t> </a:t>
            </a:r>
            <a:r>
              <a:rPr lang="en-GB" dirty="0" err="1" smtClean="0"/>
              <a:t>geysan</a:t>
            </a:r>
            <a:r>
              <a:rPr lang="en-GB" dirty="0" smtClean="0"/>
              <a:t> </a:t>
            </a:r>
            <a:r>
              <a:rPr lang="en-GB" dirty="0" err="1" smtClean="0"/>
              <a:t>doontaa</a:t>
            </a:r>
            <a:r>
              <a:rPr lang="en-GB" dirty="0" smtClean="0"/>
              <a:t> in la </a:t>
            </a:r>
            <a:r>
              <a:rPr lang="en-GB" dirty="0" err="1" smtClean="0"/>
              <a:t>wargeliyo</a:t>
            </a:r>
            <a:r>
              <a:rPr lang="en-GB" dirty="0" smtClean="0"/>
              <a:t> </a:t>
            </a:r>
            <a:r>
              <a:rPr lang="en-GB" dirty="0" err="1" smtClean="0"/>
              <a:t>qorshaha</a:t>
            </a:r>
            <a:r>
              <a:rPr lang="en-GB" dirty="0" smtClean="0"/>
              <a:t> </a:t>
            </a:r>
            <a:r>
              <a:rPr lang="en-GB" dirty="0" err="1" smtClean="0"/>
              <a:t>istiraatiijiyadeed</a:t>
            </a:r>
            <a:r>
              <a:rPr lang="en-GB" dirty="0" smtClean="0"/>
              <a:t> </a:t>
            </a:r>
            <a:r>
              <a:rPr lang="en-GB" dirty="0" err="1" smtClean="0"/>
              <a:t>ee</a:t>
            </a:r>
            <a:r>
              <a:rPr lang="en-GB" dirty="0" smtClean="0"/>
              <a:t> la </a:t>
            </a:r>
            <a:r>
              <a:rPr lang="en-GB" dirty="0" err="1" smtClean="0"/>
              <a:t>dhammeystiri</a:t>
            </a:r>
            <a:r>
              <a:rPr lang="en-GB" dirty="0" smtClean="0"/>
              <a:t> </a:t>
            </a:r>
            <a:r>
              <a:rPr lang="en-GB" dirty="0" err="1" smtClean="0"/>
              <a:t>doono</a:t>
            </a:r>
            <a:r>
              <a:rPr lang="en-GB" dirty="0" smtClean="0"/>
              <a:t> </a:t>
            </a:r>
            <a:r>
              <a:rPr lang="en-GB" dirty="0" err="1" smtClean="0"/>
              <a:t>Febraayo</a:t>
            </a:r>
            <a:r>
              <a:rPr lang="en-GB" dirty="0" smtClean="0"/>
              <a:t> 2020</a:t>
            </a:r>
            <a:r>
              <a:rPr lang="en" dirty="0" smtClean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075417729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6075417729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Font typeface="Avenir"/>
              <a:buChar char="➔"/>
            </a:pPr>
            <a:endParaRPr sz="1200" b="1" dirty="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0897ba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600897ba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075417729_0_2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6075417729_0_2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 1">
  <p:cSld name="BLANK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 descr="BPS Ma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224" y="3628449"/>
            <a:ext cx="1059750" cy="10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210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6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▪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4191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venir"/>
              <a:buChar char="▫"/>
              <a:defRPr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6445025" y="303625"/>
            <a:ext cx="2367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PS Powerpoint Template 1">
  <p:cSld name="TITLE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  <a:defRPr sz="40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right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" type="titleOnly">
  <p:cSld name="TITLE_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white) 1">
  <p:cSld name="TITLE_ONLY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  <a:defRPr sz="1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 b="1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bright)">
  <p:cSld name="BLANK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6600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name="adj1" fmla="val 5041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left">
  <p:cSld name="TITLE_AND_TWO_COLUMNS_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5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▪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Char char="▫"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▪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▫"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000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600"/>
              <a:buFont typeface="Avenir"/>
              <a:buNone/>
              <a:defRPr sz="16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- Text left">
  <p:cSld name="TITLE_AND_BODY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66CC">
              <a:alpha val="7215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▪"/>
              <a:defRPr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028"/>
              </a:buClr>
              <a:buSzPts val="1800"/>
              <a:buFont typeface="Avenir"/>
              <a:buChar char="▫"/>
              <a:defRPr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200"/>
              <a:buFont typeface="Avenir"/>
              <a:buNone/>
              <a:defRPr sz="12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Font typeface="Avenir"/>
              <a:buNone/>
              <a:defRPr sz="3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3000"/>
              <a:buNone/>
              <a:defRPr sz="30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None/>
              <a:defRPr sz="14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400"/>
              <a:buNone/>
              <a:defRPr sz="1400">
                <a:solidFill>
                  <a:srgbClr val="000033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w="28575" cap="flat" cmpd="sng">
            <a:solidFill>
              <a:srgbClr val="02102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1">
  <p:cSld name="TITLE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Font typeface="Avenir"/>
              <a:buNone/>
              <a:defRPr sz="3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3000"/>
              <a:buNone/>
              <a:defRPr sz="30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Font typeface="Avenir"/>
              <a:buNone/>
              <a:defRPr sz="14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 sz="1400"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 1">
  <p:cSld name="TITLE_AND_TWO_COLUMNS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3468200" y="1014375"/>
            <a:ext cx="5218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▪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▫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 - 2 columns right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2000"/>
              <a:buFont typeface="Avenir"/>
              <a:buNone/>
              <a:defRPr sz="2000"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400"/>
              <a:buNone/>
              <a:defRPr>
                <a:solidFill>
                  <a:srgbClr val="0066CC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▪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CC"/>
              </a:buClr>
              <a:buSzPts val="1800"/>
              <a:buFont typeface="Avenir"/>
              <a:buChar char="▫"/>
              <a:defRPr>
                <a:solidFill>
                  <a:srgbClr val="0066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 idx="3"/>
          </p:nvPr>
        </p:nvSpPr>
        <p:spPr>
          <a:xfrm>
            <a:off x="637150" y="72775"/>
            <a:ext cx="23142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sz="1400" b="1" i="0" u="none" strike="noStrike" cap="none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 b="0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www.bostonpublicschool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ZMcbpIp7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ctrTitle"/>
          </p:nvPr>
        </p:nvSpPr>
        <p:spPr>
          <a:xfrm>
            <a:off x="3251735" y="2597750"/>
            <a:ext cx="5776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2800" dirty="0" smtClean="0">
                <a:latin typeface="Montserrat"/>
                <a:ea typeface="Montserrat"/>
                <a:cs typeface="Montserrat"/>
                <a:sym typeface="Montserrat"/>
              </a:rPr>
              <a:t>QORSHAHA </a:t>
            </a:r>
            <a:r>
              <a:rPr lang="en" sz="2800" dirty="0" smtClean="0">
                <a:latin typeface="Montserrat"/>
                <a:ea typeface="Montserrat"/>
                <a:cs typeface="Montserrat"/>
                <a:sym typeface="Montserrat"/>
              </a:rPr>
              <a:t>XEELADA</a:t>
            </a:r>
            <a:br>
              <a:rPr lang="en" sz="2800" dirty="0" smtClean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800" dirty="0" smtClean="0">
                <a:latin typeface="Montserrat"/>
                <a:ea typeface="Montserrat"/>
                <a:cs typeface="Montserrat"/>
                <a:sym typeface="Montserrat"/>
              </a:rPr>
              <a:t>DEGMADA </a:t>
            </a:r>
            <a:r>
              <a:rPr lang="en" sz="2600" dirty="0" smtClean="0"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2600" dirty="0" smtClean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800" dirty="0" smtClean="0">
                <a:latin typeface="Montserrat"/>
                <a:ea typeface="Montserrat"/>
                <a:cs typeface="Montserrat"/>
                <a:sym typeface="Montserrat"/>
              </a:rPr>
              <a:t>2019-2024</a:t>
            </a:r>
            <a:endParaRPr sz="2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ctrTitle"/>
          </p:nvPr>
        </p:nvSpPr>
        <p:spPr>
          <a:xfrm>
            <a:off x="3398825" y="4254875"/>
            <a:ext cx="54648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 sz="1600" b="0" dirty="0" smtClean="0">
                <a:latin typeface="Montserrat"/>
                <a:ea typeface="Montserrat"/>
                <a:cs typeface="Montserrat"/>
                <a:sym typeface="Montserrat"/>
              </a:rPr>
              <a:t>KORMEERAHA GUUD, </a:t>
            </a:r>
            <a:r>
              <a:rPr lang="en" sz="1600" b="0" dirty="0">
                <a:latin typeface="Montserrat"/>
                <a:ea typeface="Montserrat"/>
                <a:cs typeface="Montserrat"/>
                <a:sym typeface="Montserrat"/>
              </a:rPr>
              <a:t>DR. BRENDA CASSELLIUS</a:t>
            </a:r>
            <a:endParaRPr sz="1600" b="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ctrTitle" idx="4294967295"/>
          </p:nvPr>
        </p:nvSpPr>
        <p:spPr>
          <a:xfrm>
            <a:off x="3516675" y="278745"/>
            <a:ext cx="58815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000" dirty="0" err="1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Dood</a:t>
            </a:r>
            <a:r>
              <a:rPr lang="en-GB" sz="3000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 dirty="0" err="1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Kooxeed</a:t>
            </a:r>
            <a:r>
              <a:rPr lang="en-GB" sz="3000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000" dirty="0" err="1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Yar</a:t>
            </a:r>
            <a:endParaRPr sz="3600" b="1" i="0" u="none" strike="noStrike" cap="none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786275" y="1037100"/>
            <a:ext cx="7409700" cy="3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/>
            <a:r>
              <a:rPr lang="en-GB" sz="1800" b="1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Tilmaamaha</a:t>
            </a:r>
            <a:r>
              <a:rPr lang="en" sz="18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/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Ku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biir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kooxdaada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hadalka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Ka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hadla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su'aalaha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socda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Xullo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weriye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aad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ula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wadaagto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hal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muuqaal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ka mid ah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su'aalaha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/>
            <a:endParaRPr sz="18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Su’aalaha: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Kuwanu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ma 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yihiin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hadafyo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istiraatiiji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ah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sax ah?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Maxaa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ka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maqan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 Ma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jiraan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wax ay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tahay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inaan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meesha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ka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saarno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 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>
              <a:buClr>
                <a:schemeClr val="lt1"/>
              </a:buClr>
              <a:buSzPts val="1800"/>
              <a:buFont typeface="Open Sans"/>
              <a:buAutoNum type="arabicPeriod"/>
            </a:pP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Ku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saleeysan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meelahan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noocee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barnaamijyada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fursadaha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iyo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taageerada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loo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baahan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yahay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loo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dhammaystiro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aragtidaada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iskuullada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tayada</a:t>
            </a:r>
            <a:r>
              <a:rPr lang="en-GB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800" dirty="0" err="1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leh</a:t>
            </a:r>
            <a:r>
              <a:rPr lang="en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sldNum" idx="12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1996500" y="3627900"/>
            <a:ext cx="4861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ctrTitle"/>
          </p:nvPr>
        </p:nvSpPr>
        <p:spPr>
          <a:xfrm>
            <a:off x="3185400" y="3820650"/>
            <a:ext cx="5821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uFill>
                  <a:noFill/>
                </a:uFill>
                <a:hlinkClick r:id="rId4"/>
              </a:rPr>
              <a:t>www.bostonpublicschools.org</a:t>
            </a:r>
            <a:endParaRPr sz="1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communityengagement@bostonpublicschools.org</a:t>
            </a:r>
            <a:endParaRPr sz="1800"/>
          </a:p>
        </p:txBody>
      </p:sp>
      <p:pic>
        <p:nvPicPr>
          <p:cNvPr id="275" name="Google Shape;2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0250" y="3177650"/>
            <a:ext cx="1201326" cy="6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0"/>
          <p:cNvSpPr txBox="1"/>
          <p:nvPr/>
        </p:nvSpPr>
        <p:spPr>
          <a:xfrm>
            <a:off x="3805200" y="225400"/>
            <a:ext cx="3667200" cy="2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FARXAD</a:t>
            </a:r>
            <a:endParaRPr sz="24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MIDNIMO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6600"/>
                </a:solidFill>
                <a:latin typeface="Montserrat"/>
                <a:ea typeface="Montserrat"/>
                <a:cs typeface="Montserrat"/>
                <a:sym typeface="Montserrat"/>
              </a:rPr>
              <a:t>KU DARIS</a:t>
            </a:r>
            <a:endParaRPr sz="2400" b="1">
              <a:solidFill>
                <a:srgbClr val="FF66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ISKAASHI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6600"/>
                </a:solidFill>
                <a:latin typeface="Montserrat"/>
                <a:sym typeface="Montserrat"/>
              </a:rPr>
              <a:t>SINAAN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000" dirty="0" smtClean="0">
                <a:latin typeface="Montserrat"/>
                <a:ea typeface="Montserrat"/>
                <a:cs typeface="Montserrat"/>
                <a:sym typeface="Montserrat"/>
              </a:rPr>
              <a:t>MAWDUUCA 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113575" y="1327950"/>
            <a:ext cx="4478100" cy="328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E97135"/>
              </a:solidFill>
            </a:endParaRPr>
          </a:p>
          <a:p>
            <a:pPr lvl="0">
              <a:buClr>
                <a:srgbClr val="E97135"/>
              </a:buClr>
              <a:buAutoNum type="arabicPeriod"/>
            </a:pPr>
            <a:r>
              <a:rPr lang="en-GB" b="1" dirty="0" err="1" smtClean="0">
                <a:solidFill>
                  <a:srgbClr val="E97135"/>
                </a:solidFill>
              </a:rPr>
              <a:t>Soo</a:t>
            </a:r>
            <a:r>
              <a:rPr lang="en-GB" b="1" dirty="0" smtClean="0">
                <a:solidFill>
                  <a:srgbClr val="E97135"/>
                </a:solidFill>
              </a:rPr>
              <a:t> </a:t>
            </a:r>
            <a:r>
              <a:rPr lang="en-GB" b="1" dirty="0" err="1" smtClean="0">
                <a:solidFill>
                  <a:srgbClr val="E97135"/>
                </a:solidFill>
              </a:rPr>
              <a:t>Dhaweyn</a:t>
            </a:r>
            <a:r>
              <a:rPr lang="en-GB" b="1" dirty="0" smtClean="0">
                <a:solidFill>
                  <a:srgbClr val="E97135"/>
                </a:solidFill>
              </a:rPr>
              <a:t> &amp; </a:t>
            </a:r>
            <a:r>
              <a:rPr lang="en-GB" b="1" dirty="0" err="1" smtClean="0">
                <a:solidFill>
                  <a:srgbClr val="E97135"/>
                </a:solidFill>
              </a:rPr>
              <a:t>Isbarasho</a:t>
            </a:r>
            <a:endParaRPr lang="en-GB" b="1" dirty="0" smtClean="0">
              <a:solidFill>
                <a:srgbClr val="E97135"/>
              </a:solidFill>
            </a:endParaRPr>
          </a:p>
          <a:p>
            <a:pPr lvl="0">
              <a:buClr>
                <a:srgbClr val="E97135"/>
              </a:buClr>
              <a:buAutoNum type="arabicPeriod"/>
            </a:pPr>
            <a:r>
              <a:rPr lang="en" b="1" dirty="0" smtClean="0">
                <a:solidFill>
                  <a:srgbClr val="E97135"/>
                </a:solidFill>
              </a:rPr>
              <a:t>Fariin Fiidiyoow Dhanka Dr</a:t>
            </a:r>
            <a:r>
              <a:rPr lang="en" b="1" dirty="0">
                <a:solidFill>
                  <a:srgbClr val="E97135"/>
                </a:solidFill>
              </a:rPr>
              <a:t>. Cassellius </a:t>
            </a:r>
            <a:endParaRPr b="1">
              <a:solidFill>
                <a:srgbClr val="E97135"/>
              </a:solidFill>
            </a:endParaRPr>
          </a:p>
          <a:p>
            <a:pPr lvl="0">
              <a:spcBef>
                <a:spcPts val="0"/>
              </a:spcBef>
              <a:buClr>
                <a:srgbClr val="E97135"/>
              </a:buClr>
              <a:buAutoNum type="arabicPeriod"/>
            </a:pPr>
            <a:r>
              <a:rPr lang="en-GB" b="1" dirty="0" err="1" smtClean="0">
                <a:solidFill>
                  <a:srgbClr val="E97135"/>
                </a:solidFill>
              </a:rPr>
              <a:t>Dulmarka</a:t>
            </a:r>
            <a:r>
              <a:rPr lang="en-GB" b="1" dirty="0" smtClean="0">
                <a:solidFill>
                  <a:srgbClr val="E97135"/>
                </a:solidFill>
              </a:rPr>
              <a:t> </a:t>
            </a:r>
            <a:r>
              <a:rPr lang="en-GB" b="1" dirty="0" err="1" smtClean="0">
                <a:solidFill>
                  <a:srgbClr val="E97135"/>
                </a:solidFill>
              </a:rPr>
              <a:t>Qorshaha</a:t>
            </a:r>
            <a:r>
              <a:rPr lang="en-GB" b="1" dirty="0" smtClean="0">
                <a:solidFill>
                  <a:srgbClr val="E97135"/>
                </a:solidFill>
              </a:rPr>
              <a:t> </a:t>
            </a:r>
            <a:r>
              <a:rPr lang="en-GB" b="1" dirty="0" err="1" smtClean="0">
                <a:solidFill>
                  <a:srgbClr val="E97135"/>
                </a:solidFill>
              </a:rPr>
              <a:t>Istiraatiijiga</a:t>
            </a:r>
            <a:r>
              <a:rPr lang="en-GB" b="1" dirty="0" smtClean="0">
                <a:solidFill>
                  <a:srgbClr val="E97135"/>
                </a:solidFill>
              </a:rPr>
              <a:t> ah </a:t>
            </a:r>
            <a:r>
              <a:rPr lang="en-GB" b="1" dirty="0" err="1" smtClean="0">
                <a:solidFill>
                  <a:srgbClr val="E97135"/>
                </a:solidFill>
              </a:rPr>
              <a:t>ee</a:t>
            </a:r>
            <a:r>
              <a:rPr lang="en-GB" b="1" dirty="0" smtClean="0">
                <a:solidFill>
                  <a:srgbClr val="E97135"/>
                </a:solidFill>
              </a:rPr>
              <a:t> </a:t>
            </a:r>
            <a:r>
              <a:rPr lang="en-GB" b="1" dirty="0" err="1" smtClean="0">
                <a:solidFill>
                  <a:srgbClr val="E97135"/>
                </a:solidFill>
              </a:rPr>
              <a:t>Degmada</a:t>
            </a:r>
            <a:r>
              <a:rPr lang="en-GB" b="1" dirty="0" smtClean="0">
                <a:solidFill>
                  <a:srgbClr val="E97135"/>
                </a:solidFill>
              </a:rPr>
              <a:t>, </a:t>
            </a:r>
            <a:r>
              <a:rPr lang="en-GB" b="1" dirty="0" err="1" smtClean="0">
                <a:solidFill>
                  <a:srgbClr val="E97135"/>
                </a:solidFill>
              </a:rPr>
              <a:t>Himilooyinka</a:t>
            </a:r>
            <a:r>
              <a:rPr lang="en-GB" b="1" dirty="0" smtClean="0">
                <a:solidFill>
                  <a:srgbClr val="E97135"/>
                </a:solidFill>
              </a:rPr>
              <a:t>, </a:t>
            </a:r>
            <a:r>
              <a:rPr lang="en-GB" b="1" dirty="0" err="1" smtClean="0">
                <a:solidFill>
                  <a:srgbClr val="E97135"/>
                </a:solidFill>
              </a:rPr>
              <a:t>iyo</a:t>
            </a:r>
            <a:r>
              <a:rPr lang="en-GB" b="1" dirty="0" smtClean="0">
                <a:solidFill>
                  <a:srgbClr val="E97135"/>
                </a:solidFill>
              </a:rPr>
              <a:t> </a:t>
            </a:r>
            <a:r>
              <a:rPr lang="en-GB" b="1" dirty="0" err="1" smtClean="0">
                <a:solidFill>
                  <a:srgbClr val="E97135"/>
                </a:solidFill>
              </a:rPr>
              <a:t>mudnaanaha</a:t>
            </a:r>
            <a:endParaRPr lang="en-GB" b="1" dirty="0" smtClean="0">
              <a:solidFill>
                <a:srgbClr val="E97135"/>
              </a:solidFill>
            </a:endParaRPr>
          </a:p>
          <a:p>
            <a:pPr lvl="0">
              <a:spcBef>
                <a:spcPts val="0"/>
              </a:spcBef>
              <a:buClr>
                <a:srgbClr val="E97135"/>
              </a:buClr>
              <a:buAutoNum type="arabicPeriod"/>
            </a:pPr>
            <a:r>
              <a:rPr lang="en-GB" b="1" dirty="0" err="1" smtClean="0">
                <a:solidFill>
                  <a:srgbClr val="E97135"/>
                </a:solidFill>
              </a:rPr>
              <a:t>Dood-wadaaga</a:t>
            </a:r>
            <a:r>
              <a:rPr lang="en-GB" b="1" dirty="0" smtClean="0">
                <a:solidFill>
                  <a:srgbClr val="E97135"/>
                </a:solidFill>
              </a:rPr>
              <a:t> </a:t>
            </a:r>
            <a:r>
              <a:rPr lang="en-GB" b="1" dirty="0" err="1" smtClean="0">
                <a:solidFill>
                  <a:srgbClr val="E97135"/>
                </a:solidFill>
              </a:rPr>
              <a:t>kooxda</a:t>
            </a:r>
            <a:r>
              <a:rPr lang="en-GB" b="1" dirty="0" smtClean="0">
                <a:solidFill>
                  <a:srgbClr val="E97135"/>
                </a:solidFill>
              </a:rPr>
              <a:t> </a:t>
            </a:r>
            <a:r>
              <a:rPr lang="en-GB" b="1" dirty="0" err="1" smtClean="0">
                <a:solidFill>
                  <a:srgbClr val="E97135"/>
                </a:solidFill>
              </a:rPr>
              <a:t>yar</a:t>
            </a:r>
            <a:endParaRPr lang="en-GB" b="1" dirty="0" smtClean="0">
              <a:solidFill>
                <a:srgbClr val="E97135"/>
              </a:solidFill>
            </a:endParaRPr>
          </a:p>
          <a:p>
            <a:pPr lvl="0">
              <a:spcBef>
                <a:spcPts val="0"/>
              </a:spcBef>
              <a:buClr>
                <a:srgbClr val="E97135"/>
              </a:buClr>
              <a:buAutoNum type="arabicPeriod"/>
            </a:pPr>
            <a:r>
              <a:rPr lang="en-GB" b="1" dirty="0" err="1" smtClean="0">
                <a:solidFill>
                  <a:srgbClr val="E97135"/>
                </a:solidFill>
              </a:rPr>
              <a:t>Xiritaanka</a:t>
            </a:r>
            <a:r>
              <a:rPr lang="en-GB" b="1" dirty="0" smtClean="0">
                <a:solidFill>
                  <a:srgbClr val="E97135"/>
                </a:solidFill>
              </a:rPr>
              <a:t> &amp; </a:t>
            </a:r>
            <a:r>
              <a:rPr lang="en-GB" b="1" dirty="0" err="1" smtClean="0">
                <a:solidFill>
                  <a:srgbClr val="E97135"/>
                </a:solidFill>
              </a:rPr>
              <a:t>Talaabooyinka</a:t>
            </a:r>
            <a:r>
              <a:rPr lang="en-GB" b="1" dirty="0" smtClean="0">
                <a:solidFill>
                  <a:srgbClr val="E97135"/>
                </a:solidFill>
              </a:rPr>
              <a:t> </a:t>
            </a:r>
            <a:r>
              <a:rPr lang="en-GB" b="1" dirty="0" err="1" smtClean="0">
                <a:solidFill>
                  <a:srgbClr val="E97135"/>
                </a:solidFill>
              </a:rPr>
              <a:t>Xiga</a:t>
            </a:r>
            <a:endParaRPr b="1">
              <a:solidFill>
                <a:srgbClr val="E97135"/>
              </a:solidFill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 b="0">
                <a:latin typeface="Montserrat"/>
                <a:ea typeface="Montserrat"/>
                <a:cs typeface="Montserrat"/>
                <a:sym typeface="Montserrat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300"/>
                <a:buNone/>
              </a:pPr>
              <a:t>2</a:t>
            </a:fld>
            <a:endParaRPr b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2"/>
          </p:nvPr>
        </p:nvSpPr>
        <p:spPr>
          <a:xfrm>
            <a:off x="637150" y="72775"/>
            <a:ext cx="52188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Dugsiyada Dadweynaha ee Boston</a:t>
            </a:r>
            <a:endParaRPr b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4760075" y="0"/>
            <a:ext cx="4251600" cy="4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b="1" u="sng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Ujeedooyinka: </a:t>
            </a:r>
            <a:endParaRPr sz="2200" b="1" u="sng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>
              <a:spcBef>
                <a:spcPts val="600"/>
              </a:spcBef>
              <a:buClr>
                <a:srgbClr val="FFFFFF"/>
              </a:buClr>
              <a:buSzPts val="2200"/>
              <a:buFont typeface="Avenir"/>
              <a:buChar char="●"/>
            </a:pPr>
            <a:r>
              <a:rPr lang="en-GB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 </a:t>
            </a:r>
            <a:r>
              <a:rPr lang="en-GB" sz="22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wadaag</a:t>
            </a:r>
            <a:r>
              <a:rPr lang="en-GB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himilooyinka</a:t>
            </a:r>
            <a:r>
              <a:rPr lang="en-GB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BPS </a:t>
            </a:r>
            <a:r>
              <a:rPr lang="en-GB" sz="22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iyo</a:t>
            </a:r>
            <a:r>
              <a:rPr lang="en-GB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mudnaanshaha</a:t>
            </a:r>
            <a:r>
              <a:rPr lang="en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;</a:t>
            </a: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457200" lvl="0" indent="-368300">
              <a:spcBef>
                <a:spcPts val="1000"/>
              </a:spcBef>
              <a:buClr>
                <a:srgbClr val="FFFFFF"/>
              </a:buClr>
              <a:buSzPts val="2200"/>
              <a:buFont typeface="Avenir"/>
              <a:buChar char="●"/>
            </a:pPr>
            <a:r>
              <a:rPr lang="en" sz="22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Uruuri</a:t>
            </a:r>
            <a:r>
              <a:rPr lang="en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macluumaadka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iyo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jawaab-celinta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loo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horumariyo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qiimayaasha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wadaago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yoolalka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iyo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waxyaabaha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mudnaanta</a:t>
            </a:r>
            <a:r>
              <a:rPr lang="en-GB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GB" sz="2200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siinayo</a:t>
            </a:r>
            <a:r>
              <a:rPr lang="en" sz="2200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;</a:t>
            </a: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 descr="BSAC students and Superintendent Cassellius showcase the core values of BPS: J.U.I.C.E." title="Boston Student Advisory Council (BSAC) and BPS Core Valu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359" y="1029636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6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23"/>
          <p:cNvGrpSpPr/>
          <p:nvPr/>
        </p:nvGrpSpPr>
        <p:grpSpPr>
          <a:xfrm>
            <a:off x="1352073" y="1315125"/>
            <a:ext cx="2260396" cy="669600"/>
            <a:chOff x="1352073" y="1315125"/>
            <a:chExt cx="2260396" cy="669600"/>
          </a:xfrm>
        </p:grpSpPr>
        <p:cxnSp>
          <p:nvCxnSpPr>
            <p:cNvPr id="158" name="Google Shape;158;p23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A1C3FA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59" name="Google Shape;159;p23"/>
            <p:cNvSpPr txBox="1"/>
            <p:nvPr/>
          </p:nvSpPr>
          <p:spPr>
            <a:xfrm>
              <a:off x="1352073" y="1315125"/>
              <a:ext cx="1824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3. </a:t>
              </a:r>
              <a:r>
                <a:rPr lang="en" sz="24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XAQIIJIN</a:t>
              </a:r>
              <a:endParaRPr sz="2400" b="1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5517319" y="1315125"/>
            <a:ext cx="2384906" cy="669600"/>
            <a:chOff x="5517319" y="1315125"/>
            <a:chExt cx="2384906" cy="669600"/>
          </a:xfrm>
        </p:grpSpPr>
        <p:cxnSp>
          <p:nvCxnSpPr>
            <p:cNvPr id="161" name="Google Shape;161;p23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w="19050" cap="flat" cmpd="sng">
              <a:solidFill>
                <a:srgbClr val="0944A1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2" name="Google Shape;162;p23"/>
            <p:cNvSpPr txBox="1"/>
            <p:nvPr/>
          </p:nvSpPr>
          <p:spPr>
            <a:xfrm>
              <a:off x="5962125" y="1315125"/>
              <a:ext cx="194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1. </a:t>
              </a:r>
              <a:r>
                <a:rPr lang="en" sz="24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WAREEG</a:t>
              </a:r>
              <a:endParaRPr sz="2400" b="1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Google Shape;163;p23"/>
          <p:cNvGrpSpPr/>
          <p:nvPr/>
        </p:nvGrpSpPr>
        <p:grpSpPr>
          <a:xfrm>
            <a:off x="3808225" y="3535140"/>
            <a:ext cx="2385000" cy="1143785"/>
            <a:chOff x="3808225" y="3535140"/>
            <a:chExt cx="2385000" cy="1143785"/>
          </a:xfrm>
        </p:grpSpPr>
        <p:cxnSp>
          <p:nvCxnSpPr>
            <p:cNvPr id="164" name="Google Shape;164;p23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w="19050" cap="flat" cmpd="sng">
              <a:solidFill>
                <a:srgbClr val="307BF3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65" name="Google Shape;165;p23"/>
            <p:cNvSpPr txBox="1"/>
            <p:nvPr/>
          </p:nvSpPr>
          <p:spPr>
            <a:xfrm>
              <a:off x="3808225" y="4009325"/>
              <a:ext cx="23850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2. </a:t>
              </a:r>
              <a:r>
                <a:rPr lang="en" sz="2400" b="1" dirty="0" smtClean="0">
                  <a:solidFill>
                    <a:srgbClr val="E97135"/>
                  </a:solidFill>
                  <a:latin typeface="Roboto"/>
                  <a:ea typeface="Roboto"/>
                  <a:cs typeface="Roboto"/>
                  <a:sym typeface="Roboto"/>
                </a:rPr>
                <a:t>URUURIN</a:t>
              </a:r>
              <a:endParaRPr sz="2400" b="1">
                <a:solidFill>
                  <a:srgbClr val="E9713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66" name="Google Shape;166;p23"/>
          <p:cNvSpPr txBox="1"/>
          <p:nvPr/>
        </p:nvSpPr>
        <p:spPr>
          <a:xfrm>
            <a:off x="3722450" y="2056450"/>
            <a:ext cx="17244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E97135"/>
                </a:solidFill>
                <a:latin typeface="Roboto"/>
                <a:ea typeface="Roboto"/>
                <a:sym typeface="Roboto"/>
              </a:rPr>
              <a:t>BULSHADA</a:t>
            </a:r>
            <a:endParaRPr sz="1800">
              <a:solidFill>
                <a:srgbClr val="E97135"/>
              </a:solidFill>
            </a:endParaRPr>
          </a:p>
        </p:txBody>
      </p:sp>
      <p:sp>
        <p:nvSpPr>
          <p:cNvPr id="167" name="Google Shape;167;p23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name="adj1" fmla="val 14414370"/>
              <a:gd name="adj2" fmla="val 694"/>
              <a:gd name="adj3" fmla="val 9562"/>
            </a:avLst>
          </a:prstGeom>
          <a:solidFill>
            <a:srgbClr val="0944A1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/>
          <p:nvPr/>
        </p:nvSpPr>
        <p:spPr>
          <a:xfrm rot="-1800047" flipH="1">
            <a:off x="3221956" y="1086434"/>
            <a:ext cx="2690936" cy="2690936"/>
          </a:xfrm>
          <a:prstGeom prst="blockArc">
            <a:avLst>
              <a:gd name="adj1" fmla="val 14348563"/>
              <a:gd name="adj2" fmla="val 21472873"/>
              <a:gd name="adj3" fmla="val 9381"/>
            </a:avLst>
          </a:prstGeom>
          <a:solidFill>
            <a:srgbClr val="A1C3FA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3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A1C3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3"/>
          <p:cNvSpPr/>
          <p:nvPr/>
        </p:nvSpPr>
        <p:spPr>
          <a:xfrm rot="-9000757" flipH="1">
            <a:off x="3220953" y="1084808"/>
            <a:ext cx="2690226" cy="2690226"/>
          </a:xfrm>
          <a:prstGeom prst="blockArc">
            <a:avLst>
              <a:gd name="adj1" fmla="val 14316164"/>
              <a:gd name="adj2" fmla="val 21502663"/>
              <a:gd name="adj3" fmla="val 9415"/>
            </a:avLst>
          </a:prstGeom>
          <a:solidFill>
            <a:srgbClr val="307BF3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/>
          <p:nvPr/>
        </p:nvSpPr>
        <p:spPr>
          <a:xfrm rot="-1027861">
            <a:off x="5485874" y="2849832"/>
            <a:ext cx="312672" cy="312672"/>
          </a:xfrm>
          <a:prstGeom prst="rtTriangle">
            <a:avLst/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3"/>
          <p:cNvSpPr/>
          <p:nvPr/>
        </p:nvSpPr>
        <p:spPr>
          <a:xfrm rot="6359841">
            <a:off x="3315801" y="2847762"/>
            <a:ext cx="363580" cy="363580"/>
          </a:xfrm>
          <a:prstGeom prst="rtTriangle">
            <a:avLst/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/>
          <p:nvPr/>
        </p:nvSpPr>
        <p:spPr>
          <a:xfrm>
            <a:off x="1474828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C5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4"/>
          <p:cNvGrpSpPr/>
          <p:nvPr/>
        </p:nvGrpSpPr>
        <p:grpSpPr>
          <a:xfrm>
            <a:off x="259600" y="2141714"/>
            <a:ext cx="1393089" cy="2709739"/>
            <a:chOff x="519875" y="1948510"/>
            <a:chExt cx="1310403" cy="1897975"/>
          </a:xfrm>
        </p:grpSpPr>
        <p:sp>
          <p:nvSpPr>
            <p:cNvPr id="179" name="Google Shape;179;p24"/>
            <p:cNvSpPr/>
            <p:nvPr/>
          </p:nvSpPr>
          <p:spPr>
            <a:xfrm>
              <a:off x="87794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95669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9/20</a:t>
              </a:r>
              <a:endParaRPr sz="8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24"/>
            <p:cNvSpPr txBox="1"/>
            <p:nvPr/>
          </p:nvSpPr>
          <p:spPr>
            <a:xfrm>
              <a:off x="519878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Socdaalka</a:t>
              </a:r>
              <a:r>
                <a:rPr lang="en-GB" sz="9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Kaqeybgalka</a:t>
              </a:r>
              <a:r>
                <a:rPr lang="en-GB" sz="9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Bulshada</a:t>
              </a:r>
              <a:endParaRPr sz="9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519875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Booqashada</a:t>
              </a:r>
              <a:r>
                <a:rPr lang="en-GB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Dugsiyada</a:t>
              </a:r>
              <a:endPara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Kulamada Bulshada</a:t>
              </a:r>
              <a:endParaRPr sz="80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Kulamada SPC </a:t>
              </a:r>
              <a:endParaRPr sz="80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" sz="800" dirty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8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1672529" y="2141714"/>
            <a:ext cx="1393086" cy="2709739"/>
            <a:chOff x="1848940" y="1948510"/>
            <a:chExt cx="1310400" cy="1897975"/>
          </a:xfrm>
        </p:grpSpPr>
        <p:sp>
          <p:nvSpPr>
            <p:cNvPr id="184" name="Google Shape;184;p24"/>
            <p:cNvSpPr/>
            <p:nvPr/>
          </p:nvSpPr>
          <p:spPr>
            <a:xfrm>
              <a:off x="2206990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C5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1848940" y="2492168"/>
              <a:ext cx="1310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Socdaalka</a:t>
              </a:r>
              <a:r>
                <a:rPr lang="en-GB" sz="9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Kaqeybgalka</a:t>
              </a:r>
              <a:r>
                <a:rPr lang="en-GB" sz="9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Bulshada</a:t>
              </a:r>
              <a:endParaRPr lang="en-GB" sz="9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24"/>
            <p:cNvSpPr txBox="1"/>
            <p:nvPr/>
          </p:nvSpPr>
          <p:spPr>
            <a:xfrm>
              <a:off x="1848940" y="3109085"/>
              <a:ext cx="13104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Booqashada</a:t>
              </a:r>
              <a:r>
                <a:rPr lang="en-GB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Dugsiyada</a:t>
              </a:r>
              <a:endPara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Kulamada</a:t>
              </a:r>
              <a:r>
                <a:rPr lang="en-GB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Bulshada</a:t>
              </a:r>
              <a:endPara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  <a:spcBef>
                  <a:spcPts val="1600"/>
                </a:spcBef>
              </a:pP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Kulamada</a:t>
              </a:r>
              <a:r>
                <a:rPr lang="en-GB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SPC </a:t>
              </a:r>
              <a:endParaRPr lang="en-GB" sz="800" dirty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24"/>
            <p:cNvSpPr txBox="1"/>
            <p:nvPr/>
          </p:nvSpPr>
          <p:spPr>
            <a:xfrm>
              <a:off x="2285740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10/20</a:t>
              </a:r>
              <a:endParaRPr sz="800"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8" name="Google Shape;188;p24"/>
          <p:cNvGrpSpPr/>
          <p:nvPr/>
        </p:nvGrpSpPr>
        <p:grpSpPr>
          <a:xfrm>
            <a:off x="7429505" y="2141714"/>
            <a:ext cx="1445715" cy="2709739"/>
            <a:chOff x="7264213" y="1948510"/>
            <a:chExt cx="1359905" cy="1897975"/>
          </a:xfrm>
        </p:grpSpPr>
        <p:sp>
          <p:nvSpPr>
            <p:cNvPr id="189" name="Google Shape;189;p24"/>
            <p:cNvSpPr/>
            <p:nvPr/>
          </p:nvSpPr>
          <p:spPr>
            <a:xfrm>
              <a:off x="7647018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4"/>
            <p:cNvSpPr txBox="1"/>
            <p:nvPr/>
          </p:nvSpPr>
          <p:spPr>
            <a:xfrm>
              <a:off x="7264213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Qoraalka</a:t>
              </a:r>
              <a:r>
                <a:rPr lang="en-GB" sz="9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ugu</a:t>
              </a:r>
              <a:r>
                <a:rPr lang="en-GB" sz="9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dambeeya</a:t>
              </a:r>
              <a:r>
                <a:rPr lang="en-GB" sz="9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ee</a:t>
              </a:r>
              <a:r>
                <a:rPr lang="en-GB" sz="9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qorshaha</a:t>
              </a:r>
              <a:r>
                <a:rPr lang="en-GB" sz="9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istiraatiijiyadeed</a:t>
              </a:r>
              <a:endParaRPr sz="900" b="1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4"/>
            <p:cNvSpPr txBox="1"/>
            <p:nvPr/>
          </p:nvSpPr>
          <p:spPr>
            <a:xfrm>
              <a:off x="7264218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4"/>
            <p:cNvSpPr txBox="1"/>
            <p:nvPr/>
          </p:nvSpPr>
          <p:spPr>
            <a:xfrm>
              <a:off x="7725768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2/20</a:t>
              </a:r>
              <a:endParaRPr sz="800" b="1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3" name="Google Shape;193;p24"/>
          <p:cNvSpPr/>
          <p:nvPr/>
        </p:nvSpPr>
        <p:spPr>
          <a:xfrm>
            <a:off x="2900956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 w="9525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66CC"/>
              </a:solidFill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781239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7233121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24"/>
          <p:cNvGrpSpPr/>
          <p:nvPr/>
        </p:nvGrpSpPr>
        <p:grpSpPr>
          <a:xfrm>
            <a:off x="5966264" y="2143147"/>
            <a:ext cx="1445715" cy="2670071"/>
            <a:chOff x="5887800" y="1948510"/>
            <a:chExt cx="1359905" cy="1897975"/>
          </a:xfrm>
        </p:grpSpPr>
        <p:sp>
          <p:nvSpPr>
            <p:cNvPr id="197" name="Google Shape;197;p24"/>
            <p:cNvSpPr/>
            <p:nvPr/>
          </p:nvSpPr>
          <p:spPr>
            <a:xfrm>
              <a:off x="6270606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4"/>
            <p:cNvSpPr txBox="1"/>
            <p:nvPr/>
          </p:nvSpPr>
          <p:spPr>
            <a:xfrm>
              <a:off x="5887800" y="2489789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GB" sz="9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Dib-u-</a:t>
              </a: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eegista</a:t>
              </a:r>
              <a:r>
                <a:rPr lang="en-GB" sz="9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Qorshaha</a:t>
              </a:r>
              <a:r>
                <a:rPr lang="en-GB" sz="900" b="1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Istaraatiijiyadeed</a:t>
              </a:r>
              <a:endParaRPr sz="900" b="1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24"/>
            <p:cNvSpPr txBox="1"/>
            <p:nvPr/>
          </p:nvSpPr>
          <p:spPr>
            <a:xfrm>
              <a:off x="5887806" y="3109085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24"/>
            <p:cNvSpPr txBox="1"/>
            <p:nvPr/>
          </p:nvSpPr>
          <p:spPr>
            <a:xfrm>
              <a:off x="6349356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 dirty="0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1/20</a:t>
              </a:r>
              <a:endParaRPr sz="800" b="1" dirty="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1" name="Google Shape;201;p24"/>
          <p:cNvGrpSpPr/>
          <p:nvPr/>
        </p:nvGrpSpPr>
        <p:grpSpPr>
          <a:xfrm>
            <a:off x="3085489" y="2141714"/>
            <a:ext cx="1445711" cy="2709738"/>
            <a:chOff x="3178034" y="1948510"/>
            <a:chExt cx="1359902" cy="1897974"/>
          </a:xfrm>
        </p:grpSpPr>
        <p:sp>
          <p:nvSpPr>
            <p:cNvPr id="202" name="Google Shape;202;p24"/>
            <p:cNvSpPr/>
            <p:nvPr/>
          </p:nvSpPr>
          <p:spPr>
            <a:xfrm>
              <a:off x="3560827" y="194851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66CC"/>
                </a:solidFill>
              </a:endParaRPr>
            </a:p>
          </p:txBody>
        </p:sp>
        <p:sp>
          <p:nvSpPr>
            <p:cNvPr id="203" name="Google Shape;203;p24"/>
            <p:cNvSpPr txBox="1"/>
            <p:nvPr/>
          </p:nvSpPr>
          <p:spPr>
            <a:xfrm>
              <a:off x="3178034" y="2492168"/>
              <a:ext cx="13599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Socdaalka</a:t>
              </a:r>
              <a:r>
                <a:rPr lang="en-GB" sz="9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Kaqeybgalka</a:t>
              </a:r>
              <a:r>
                <a:rPr lang="en-GB" sz="900" b="1" dirty="0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900" b="1" dirty="0" err="1" smtClean="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Bulshada</a:t>
              </a:r>
              <a:endParaRPr lang="en-GB" sz="900" b="1" dirty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24"/>
            <p:cNvSpPr txBox="1"/>
            <p:nvPr/>
          </p:nvSpPr>
          <p:spPr>
            <a:xfrm>
              <a:off x="3178036" y="3109084"/>
              <a:ext cx="13599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Booqashada</a:t>
              </a:r>
              <a:r>
                <a:rPr lang="en-GB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Dugsiyada</a:t>
              </a:r>
              <a:endPara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endPara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</a:pP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Kulamada</a:t>
              </a:r>
              <a:r>
                <a:rPr lang="en-GB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Bulshada</a:t>
              </a:r>
              <a:endPara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lvl="0" algn="ctr">
                <a:lnSpc>
                  <a:spcPct val="115000"/>
                </a:lnSpc>
                <a:spcBef>
                  <a:spcPts val="1600"/>
                </a:spcBef>
              </a:pPr>
              <a:r>
                <a:rPr lang="en-GB" sz="800" dirty="0" err="1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Kulamada</a:t>
              </a:r>
              <a:r>
                <a:rPr lang="en-GB" sz="800" dirty="0" smtClean="0">
                  <a:solidFill>
                    <a:srgbClr val="286EB7"/>
                  </a:solidFill>
                  <a:latin typeface="Roboto"/>
                  <a:ea typeface="Roboto"/>
                  <a:cs typeface="Roboto"/>
                  <a:sym typeface="Roboto"/>
                </a:rPr>
                <a:t> SPC 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endParaRPr sz="800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24"/>
            <p:cNvSpPr txBox="1"/>
            <p:nvPr/>
          </p:nvSpPr>
          <p:spPr>
            <a:xfrm>
              <a:off x="3639577" y="2109685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 b="1">
                  <a:solidFill>
                    <a:srgbClr val="0066CC"/>
                  </a:solidFill>
                  <a:latin typeface="Roboto"/>
                  <a:ea typeface="Roboto"/>
                  <a:cs typeface="Roboto"/>
                  <a:sym typeface="Roboto"/>
                </a:rPr>
                <a:t>11/20</a:t>
              </a:r>
              <a:endParaRPr sz="800" b="1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6" name="Google Shape;206;p24"/>
          <p:cNvSpPr/>
          <p:nvPr/>
        </p:nvSpPr>
        <p:spPr>
          <a:xfrm>
            <a:off x="4932804" y="2141714"/>
            <a:ext cx="631800" cy="848400"/>
          </a:xfrm>
          <a:prstGeom prst="ellipse">
            <a:avLst/>
          </a:prstGeom>
          <a:noFill/>
          <a:ln w="38100" cap="flat" cmpd="sng">
            <a:solidFill>
              <a:srgbClr val="0066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 txBox="1"/>
          <p:nvPr/>
        </p:nvSpPr>
        <p:spPr>
          <a:xfrm>
            <a:off x="5016786" y="2336761"/>
            <a:ext cx="4644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solidFill>
                  <a:srgbClr val="0066CC"/>
                </a:solidFill>
                <a:latin typeface="Roboto"/>
                <a:ea typeface="Roboto"/>
                <a:cs typeface="Roboto"/>
                <a:sym typeface="Roboto"/>
              </a:rPr>
              <a:t>12/20</a:t>
            </a:r>
            <a:endParaRPr sz="800" b="1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4340825" y="2574637"/>
            <a:ext cx="375900" cy="52800"/>
          </a:xfrm>
          <a:prstGeom prst="roundRect">
            <a:avLst>
              <a:gd name="adj" fmla="val 50000"/>
            </a:avLst>
          </a:prstGeom>
          <a:solidFill>
            <a:srgbClr val="0066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>
            <a:off x="259600" y="615875"/>
            <a:ext cx="2826000" cy="606300"/>
          </a:xfrm>
          <a:prstGeom prst="homePlate">
            <a:avLst>
              <a:gd name="adj" fmla="val 50000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FF6600"/>
                </a:solidFill>
                <a:latin typeface="Montserrat"/>
                <a:ea typeface="Roboto"/>
                <a:cs typeface="Roboto"/>
                <a:sym typeface="Montserrat"/>
              </a:rPr>
              <a:t>WAREEG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2900950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 smtClean="0">
                <a:solidFill>
                  <a:srgbClr val="FF6600"/>
                </a:solidFill>
                <a:latin typeface="Montserrat"/>
                <a:ea typeface="Roboto"/>
                <a:cs typeface="Roboto"/>
                <a:sym typeface="Montserrat"/>
              </a:rPr>
              <a:t>URUURIN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802899" y="615875"/>
            <a:ext cx="3024600" cy="606300"/>
          </a:xfrm>
          <a:prstGeom prst="chevron">
            <a:avLst>
              <a:gd name="adj" fmla="val 50000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rgbClr val="FF6600"/>
                </a:solidFill>
                <a:latin typeface="Montserrat"/>
                <a:ea typeface="Roboto"/>
                <a:cs typeface="Roboto"/>
                <a:sym typeface="Montserrat"/>
              </a:rPr>
              <a:t>XAQIIJIN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4453163" y="3030600"/>
            <a:ext cx="15888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GB" sz="1000" b="1" dirty="0" err="1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Socdaalka</a:t>
            </a:r>
            <a:r>
              <a: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000" b="1" dirty="0" err="1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Kaqeybgalka</a:t>
            </a:r>
            <a:r>
              <a:rPr lang="en-GB" sz="1000" b="1" dirty="0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000" b="1" dirty="0" err="1" smtClean="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rPr>
              <a:t>Bulshada</a:t>
            </a:r>
            <a:endParaRPr lang="en-GB" sz="1000" b="1" dirty="0">
              <a:solidFill>
                <a:srgbClr val="0C58D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4551075" y="3790950"/>
            <a:ext cx="1445700" cy="2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GB" sz="800" dirty="0" err="1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rPr>
              <a:t>Booqashada</a:t>
            </a:r>
            <a:r>
              <a: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800" dirty="0" err="1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rPr>
              <a:t>Dugsiyada</a:t>
            </a:r>
            <a:endParaRPr lang="en-GB" sz="800" dirty="0" smtClean="0">
              <a:solidFill>
                <a:srgbClr val="286EB7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>
              <a:lnSpc>
                <a:spcPct val="115000"/>
              </a:lnSpc>
            </a:pPr>
            <a:endParaRPr lang="en-GB" sz="800" dirty="0" smtClean="0">
              <a:solidFill>
                <a:srgbClr val="286EB7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>
              <a:lnSpc>
                <a:spcPct val="115000"/>
              </a:lnSpc>
            </a:pPr>
            <a:r>
              <a:rPr lang="en-GB" sz="800" dirty="0" err="1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rPr>
              <a:t>Kulamada</a:t>
            </a:r>
            <a:r>
              <a:rPr lang="en-GB" sz="800" dirty="0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800" dirty="0" err="1" smtClean="0">
                <a:solidFill>
                  <a:srgbClr val="286EB7"/>
                </a:solidFill>
                <a:latin typeface="Roboto"/>
                <a:ea typeface="Roboto"/>
                <a:cs typeface="Roboto"/>
                <a:sym typeface="Roboto"/>
              </a:rPr>
              <a:t>Bulshada</a:t>
            </a:r>
            <a:endParaRPr lang="en-GB" sz="800" dirty="0" smtClean="0">
              <a:solidFill>
                <a:srgbClr val="286EB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>
              <a:solidFill>
                <a:srgbClr val="0066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181201" y="794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HIMILADA DEGMADA </a:t>
            </a:r>
            <a:endParaRPr sz="240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4294967295"/>
          </p:nvPr>
        </p:nvSpPr>
        <p:spPr>
          <a:xfrm>
            <a:off x="3145033" y="109817"/>
            <a:ext cx="5998967" cy="4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19100"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Natiijooyinka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ardayda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wanaajiyey</a:t>
            </a:r>
            <a:endParaRPr lang="en-GB" sz="2500" b="1" dirty="0" smtClean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indent="-419100"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Tayada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dugsiga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oo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la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wanaajiyey</a:t>
            </a:r>
            <a:endParaRPr lang="en-GB" sz="2500" b="1" dirty="0" smtClean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indent="-419100"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Degmo xoogan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hoggaamin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/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tayo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sare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,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macallimiin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ku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habboon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ficil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iyo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shaqaalaha</a:t>
            </a:r>
            <a:endParaRPr sz="2500" b="1" dirty="0" smtClean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indent="-419100">
              <a:spcBef>
                <a:spcPts val="2000"/>
              </a:spcBef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Qoondaynta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kheyraadka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wax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ku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oolka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ah</a:t>
            </a:r>
          </a:p>
          <a:p>
            <a:pPr lvl="0" indent="-419100">
              <a:spcBef>
                <a:spcPts val="2000"/>
              </a:spcBef>
              <a:buClr>
                <a:srgbClr val="E97135"/>
              </a:buClr>
              <a:buSzPts val="3000"/>
              <a:buFont typeface="Avenir"/>
              <a:buChar char="★"/>
            </a:pP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Maalgashiga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bulshada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ee</a:t>
            </a:r>
            <a:r>
              <a:rPr lang="en-GB" sz="2500" b="1" dirty="0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2500" b="1" dirty="0" err="1" smtClea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weyn</a:t>
            </a:r>
            <a:endParaRPr sz="25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700" b="1" dirty="0">
              <a:solidFill>
                <a:srgbClr val="294667"/>
              </a:solidFill>
              <a:highlight>
                <a:srgbClr val="FFFFFF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0" name="Google Shape;220;p25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6</a:t>
            </a:fld>
            <a:endParaRPr/>
          </a:p>
        </p:txBody>
      </p:sp>
      <p:sp>
        <p:nvSpPr>
          <p:cNvPr id="221" name="Google Shape;221;p25"/>
          <p:cNvSpPr txBox="1">
            <a:spLocks noGrp="1"/>
          </p:cNvSpPr>
          <p:nvPr>
            <p:ph type="title" idx="2"/>
          </p:nvPr>
        </p:nvSpPr>
        <p:spPr>
          <a:xfrm>
            <a:off x="423874" y="64308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Dugsiyada Dadweynaha Boston </a:t>
            </a:r>
            <a:endParaRPr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78025"/>
            <a:ext cx="3033274" cy="1660699"/>
          </a:xfrm>
          <a:prstGeom prst="rect">
            <a:avLst/>
          </a:prstGeom>
          <a:noFill/>
          <a:ln w="9525" cap="flat" cmpd="sng">
            <a:solidFill>
              <a:srgbClr val="286EB7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>
            <a:spLocks noGrp="1"/>
          </p:cNvSpPr>
          <p:nvPr>
            <p:ph type="title"/>
          </p:nvPr>
        </p:nvSpPr>
        <p:spPr>
          <a:xfrm>
            <a:off x="415755" y="2049450"/>
            <a:ext cx="21474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700" dirty="0" smtClean="0">
                <a:latin typeface="Montserrat"/>
                <a:ea typeface="Montserrat"/>
                <a:cs typeface="Montserrat"/>
                <a:sym typeface="Montserrat"/>
              </a:rPr>
              <a:t>GOOBAHA MUDNAANTA</a:t>
            </a:r>
            <a:endParaRPr sz="2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7</a:t>
            </a:fld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title" idx="2"/>
          </p:nvPr>
        </p:nvSpPr>
        <p:spPr>
          <a:xfrm>
            <a:off x="487383" y="110067"/>
            <a:ext cx="2540001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100" b="0" dirty="0" err="1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Dugsiyada</a:t>
            </a:r>
            <a:r>
              <a:rPr lang="en-GB" sz="1100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b="0" dirty="0" err="1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Dadweynaha</a:t>
            </a:r>
            <a:r>
              <a:rPr lang="en-GB" sz="1100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Boston </a:t>
            </a:r>
            <a:endParaRPr lang="en-GB" sz="1100"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30" name="Google Shape;230;p26"/>
          <p:cNvGrpSpPr/>
          <p:nvPr/>
        </p:nvGrpSpPr>
        <p:grpSpPr>
          <a:xfrm>
            <a:off x="3027420" y="2030073"/>
            <a:ext cx="2221200" cy="1650600"/>
            <a:chOff x="-6005" y="1683148"/>
            <a:chExt cx="2221200" cy="1650600"/>
          </a:xfrm>
        </p:grpSpPr>
        <p:sp>
          <p:nvSpPr>
            <p:cNvPr id="231" name="Google Shape;231;p26"/>
            <p:cNvSpPr/>
            <p:nvPr/>
          </p:nvSpPr>
          <p:spPr>
            <a:xfrm rot="-6373590">
              <a:off x="533443" y="1517956"/>
              <a:ext cx="1142304" cy="198098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 txBox="1"/>
            <p:nvPr/>
          </p:nvSpPr>
          <p:spPr>
            <a:xfrm rot="-749">
              <a:off x="792587" y="2142183"/>
              <a:ext cx="13773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Taageero Kordhay/ isla xisaabtan</a:t>
              </a:r>
              <a:r>
                <a:rPr lang="en" sz="1100" b="1" dirty="0" smtClean="0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100" b="1">
                <a:solidFill>
                  <a:srgbClr val="0066CC"/>
                </a:solidFill>
              </a:endParaRPr>
            </a:p>
          </p:txBody>
        </p:sp>
      </p:grpSp>
      <p:grpSp>
        <p:nvGrpSpPr>
          <p:cNvPr id="233" name="Google Shape;233;p26"/>
          <p:cNvGrpSpPr/>
          <p:nvPr/>
        </p:nvGrpSpPr>
        <p:grpSpPr>
          <a:xfrm>
            <a:off x="6534612" y="2284324"/>
            <a:ext cx="2032420" cy="1142091"/>
            <a:chOff x="498212" y="2091449"/>
            <a:chExt cx="2032420" cy="1142091"/>
          </a:xfrm>
        </p:grpSpPr>
        <p:sp>
          <p:nvSpPr>
            <p:cNvPr id="234" name="Google Shape;234;p26"/>
            <p:cNvSpPr/>
            <p:nvPr/>
          </p:nvSpPr>
          <p:spPr>
            <a:xfrm rot="6368135">
              <a:off x="969019" y="1671928"/>
              <a:ext cx="1142091" cy="1981134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 txBox="1"/>
            <p:nvPr/>
          </p:nvSpPr>
          <p:spPr>
            <a:xfrm>
              <a:off x="498212" y="2162584"/>
              <a:ext cx="1256400" cy="59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GB" sz="10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Kala </a:t>
              </a:r>
              <a:r>
                <a:rPr lang="en-GB" sz="10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duwanaansho</a:t>
              </a:r>
              <a:r>
                <a:rPr lang="en-GB" sz="10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GB" sz="10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shaqaale</a:t>
              </a:r>
              <a:r>
                <a:rPr lang="en-GB" sz="10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0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tayo</a:t>
              </a:r>
              <a:r>
                <a:rPr lang="en-GB" sz="10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0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sare</a:t>
              </a:r>
              <a:r>
                <a:rPr lang="en-GB" sz="10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0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leh</a:t>
              </a:r>
              <a:endParaRPr sz="10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36" name="Google Shape;236;p26"/>
          <p:cNvGrpSpPr/>
          <p:nvPr/>
        </p:nvGrpSpPr>
        <p:grpSpPr>
          <a:xfrm>
            <a:off x="5019525" y="1342625"/>
            <a:ext cx="1676400" cy="1752600"/>
            <a:chOff x="1133250" y="1339175"/>
            <a:chExt cx="1676400" cy="1752600"/>
          </a:xfrm>
        </p:grpSpPr>
        <p:sp>
          <p:nvSpPr>
            <p:cNvPr id="237" name="Google Shape;237;p26"/>
            <p:cNvSpPr/>
            <p:nvPr/>
          </p:nvSpPr>
          <p:spPr>
            <a:xfrm>
              <a:off x="1133250" y="1339175"/>
              <a:ext cx="1676400" cy="17526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228229" y="1900950"/>
              <a:ext cx="14652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fi-FI" sz="18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Helitaan loo wada siman yahay</a:t>
              </a:r>
              <a:endParaRPr sz="18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39" name="Google Shape;239;p26"/>
          <p:cNvGrpSpPr/>
          <p:nvPr/>
        </p:nvGrpSpPr>
        <p:grpSpPr>
          <a:xfrm>
            <a:off x="5169075" y="3181305"/>
            <a:ext cx="1377300" cy="1928746"/>
            <a:chOff x="1338804" y="1932708"/>
            <a:chExt cx="1377300" cy="1981046"/>
          </a:xfrm>
        </p:grpSpPr>
        <p:sp>
          <p:nvSpPr>
            <p:cNvPr id="240" name="Google Shape;240;p26"/>
            <p:cNvSpPr/>
            <p:nvPr/>
          </p:nvSpPr>
          <p:spPr>
            <a:xfrm rot="-10799097">
              <a:off x="1456256" y="1932854"/>
              <a:ext cx="1142400" cy="1980900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 txBox="1"/>
            <p:nvPr/>
          </p:nvSpPr>
          <p:spPr>
            <a:xfrm>
              <a:off x="1338804" y="1932708"/>
              <a:ext cx="1377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GB" sz="105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Kordhin</a:t>
              </a:r>
              <a:r>
                <a:rPr lang="en-GB" sz="105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GB" sz="105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madax-bannaanida</a:t>
              </a:r>
              <a:endParaRPr sz="105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242" name="Google Shape;242;p26"/>
          <p:cNvGrpSpPr/>
          <p:nvPr/>
        </p:nvGrpSpPr>
        <p:grpSpPr>
          <a:xfrm>
            <a:off x="5658578" y="-298282"/>
            <a:ext cx="2322475" cy="2265000"/>
            <a:chOff x="646553" y="668818"/>
            <a:chExt cx="2322475" cy="2265000"/>
          </a:xfrm>
        </p:grpSpPr>
        <p:sp>
          <p:nvSpPr>
            <p:cNvPr id="243" name="Google Shape;243;p26"/>
            <p:cNvSpPr/>
            <p:nvPr/>
          </p:nvSpPr>
          <p:spPr>
            <a:xfrm rot="2274320">
              <a:off x="1339095" y="810892"/>
              <a:ext cx="1142167" cy="1980853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6"/>
            <p:cNvSpPr txBox="1"/>
            <p:nvPr/>
          </p:nvSpPr>
          <p:spPr>
            <a:xfrm rot="1153">
              <a:off x="646553" y="1926242"/>
              <a:ext cx="1789200" cy="6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en-GB" sz="11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Manhaj</a:t>
              </a:r>
              <a:endParaRPr lang="en-GB" sz="1100" b="1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lvl="0" algn="ctr"/>
              <a:r>
                <a:rPr lang="en-GB" sz="1100" b="1" dirty="0" err="1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Adag</a:t>
              </a:r>
              <a:endParaRPr sz="11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45" name="Google Shape;245;p26"/>
          <p:cNvGrpSpPr/>
          <p:nvPr/>
        </p:nvGrpSpPr>
        <p:grpSpPr>
          <a:xfrm>
            <a:off x="3696669" y="-303987"/>
            <a:ext cx="2139300" cy="2276400"/>
            <a:chOff x="679157" y="410938"/>
            <a:chExt cx="2139300" cy="2276400"/>
          </a:xfrm>
        </p:grpSpPr>
        <p:sp>
          <p:nvSpPr>
            <p:cNvPr id="246" name="Google Shape;246;p26"/>
            <p:cNvSpPr/>
            <p:nvPr/>
          </p:nvSpPr>
          <p:spPr>
            <a:xfrm rot="-2306496">
              <a:off x="1176762" y="549753"/>
              <a:ext cx="1144090" cy="1998771"/>
            </a:xfrm>
            <a:prstGeom prst="triangle">
              <a:avLst>
                <a:gd name="adj" fmla="val 49219"/>
              </a:avLst>
            </a:prstGeom>
            <a:solidFill>
              <a:srgbClr val="FF66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6"/>
            <p:cNvSpPr txBox="1"/>
            <p:nvPr/>
          </p:nvSpPr>
          <p:spPr>
            <a:xfrm rot="258219">
              <a:off x="1575996" y="1585313"/>
              <a:ext cx="1123367" cy="611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Rajo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sare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dhamaan</a:t>
              </a:r>
              <a:r>
                <a:rPr lang="en" sz="1100" b="1" dirty="0" smtClean="0">
                  <a:solidFill>
                    <a:srgbClr val="0066C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1100" b="1">
                <a:solidFill>
                  <a:srgbClr val="0066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3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3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4667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>
            <a:spLocks noGrp="1"/>
          </p:cNvSpPr>
          <p:nvPr>
            <p:ph type="title"/>
          </p:nvPr>
        </p:nvSpPr>
        <p:spPr>
          <a:xfrm>
            <a:off x="181201" y="2318250"/>
            <a:ext cx="24231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4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DUGSIYO TAYO SARE LEH </a:t>
            </a:r>
            <a:endParaRPr sz="240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27"/>
          <p:cNvSpPr txBox="1">
            <a:spLocks noGrp="1"/>
          </p:cNvSpPr>
          <p:nvPr>
            <p:ph type="sldNum" idx="12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t>8</a:t>
            </a:fld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 idx="2"/>
          </p:nvPr>
        </p:nvSpPr>
        <p:spPr>
          <a:xfrm>
            <a:off x="442417" y="67733"/>
            <a:ext cx="52188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b="0" dirty="0" err="1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Dugsiyada</a:t>
            </a:r>
            <a:r>
              <a:rPr lang="en-GB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0" dirty="0" err="1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Dadweynaha</a:t>
            </a:r>
            <a:r>
              <a:rPr lang="en-GB" b="0" dirty="0" smtClean="0">
                <a:solidFill>
                  <a:srgbClr val="0066CC"/>
                </a:solidFill>
                <a:latin typeface="Montserrat"/>
                <a:ea typeface="Montserrat"/>
                <a:cs typeface="Montserrat"/>
                <a:sym typeface="Montserrat"/>
              </a:rPr>
              <a:t> Boston </a:t>
            </a:r>
            <a:endParaRPr lang="en-GB" b="0" dirty="0">
              <a:solidFill>
                <a:srgbClr val="0066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3252900" y="145600"/>
            <a:ext cx="5281500" cy="43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-GB" sz="1750" dirty="0" smtClean="0">
                <a:solidFill>
                  <a:srgbClr val="FFFFFF"/>
                </a:solidFill>
              </a:rPr>
              <a:t>EL </a:t>
            </a:r>
            <a:r>
              <a:rPr lang="en-GB" sz="1750" dirty="0" err="1" smtClean="0">
                <a:solidFill>
                  <a:srgbClr val="FFFFFF"/>
                </a:solidFill>
              </a:rPr>
              <a:t>adag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iyo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Isugeynta</a:t>
            </a:r>
            <a:r>
              <a:rPr lang="en-GB" sz="1750" dirty="0" smtClean="0">
                <a:solidFill>
                  <a:srgbClr val="FFFFFF"/>
                </a:solidFill>
              </a:rPr>
              <a:t> SPED</a:t>
            </a:r>
            <a:endParaRPr sz="1750" dirty="0" smtClean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-GB" sz="1750" dirty="0" err="1" smtClean="0">
                <a:solidFill>
                  <a:srgbClr val="FFFFFF"/>
                </a:solidFill>
              </a:rPr>
              <a:t>Meel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lagu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cayaaro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bannaanka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iyo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gudaha</a:t>
            </a:r>
            <a:endParaRPr sz="1750" dirty="0" smtClean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-GB" sz="1750" dirty="0" err="1" smtClean="0">
                <a:solidFill>
                  <a:srgbClr val="FFFFFF"/>
                </a:solidFill>
              </a:rPr>
              <a:t>Muusiga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iyo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Farshaxanka</a:t>
            </a:r>
            <a:endParaRPr sz="1750" dirty="0" smtClean="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750" dirty="0" smtClean="0">
                <a:solidFill>
                  <a:srgbClr val="FFFFFF"/>
                </a:solidFill>
              </a:rPr>
              <a:t>Sayniska iyo Jadwal Tiknoologiyada</a:t>
            </a:r>
            <a:endParaRPr sz="1750" dirty="0" smtClean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-GB" sz="1750" dirty="0" err="1" smtClean="0">
                <a:solidFill>
                  <a:srgbClr val="FFFFFF"/>
                </a:solidFill>
              </a:rPr>
              <a:t>Muhiimka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Tacliinta</a:t>
            </a:r>
            <a:endParaRPr sz="175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-GB" sz="1750" dirty="0" err="1" smtClean="0">
                <a:solidFill>
                  <a:srgbClr val="FFFFFF"/>
                </a:solidFill>
              </a:rPr>
              <a:t>Kaqeybgal</a:t>
            </a:r>
            <a:r>
              <a:rPr lang="en-GB" sz="1750" dirty="0" smtClean="0">
                <a:solidFill>
                  <a:srgbClr val="FFFFFF"/>
                </a:solidFill>
              </a:rPr>
              <a:t> wax </a:t>
            </a:r>
            <a:r>
              <a:rPr lang="en-GB" sz="1750" dirty="0" err="1" smtClean="0">
                <a:solidFill>
                  <a:srgbClr val="FFFFFF"/>
                </a:solidFill>
              </a:rPr>
              <a:t>ku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ool</a:t>
            </a:r>
            <a:r>
              <a:rPr lang="en-GB" sz="1750" dirty="0" smtClean="0">
                <a:solidFill>
                  <a:srgbClr val="FFFFFF"/>
                </a:solidFill>
              </a:rPr>
              <a:t> ah </a:t>
            </a:r>
            <a:r>
              <a:rPr lang="en-GB" sz="1750" dirty="0" err="1" smtClean="0">
                <a:solidFill>
                  <a:srgbClr val="FFFFFF"/>
                </a:solidFill>
              </a:rPr>
              <a:t>ardayda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iyo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qoysaska</a:t>
            </a:r>
            <a:endParaRPr sz="175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-GB" sz="1750" dirty="0" err="1" smtClean="0">
                <a:solidFill>
                  <a:srgbClr val="FFFFFF"/>
                </a:solidFill>
              </a:rPr>
              <a:t>Macallimiinta</a:t>
            </a:r>
            <a:r>
              <a:rPr lang="en-GB" sz="1750" dirty="0" smtClean="0">
                <a:solidFill>
                  <a:srgbClr val="FFFFFF"/>
                </a:solidFill>
              </a:rPr>
              <a:t> Kala </a:t>
            </a:r>
            <a:r>
              <a:rPr lang="en-GB" sz="1750" dirty="0" err="1" smtClean="0">
                <a:solidFill>
                  <a:srgbClr val="FFFFFF"/>
                </a:solidFill>
              </a:rPr>
              <a:t>Duwan</a:t>
            </a:r>
            <a:r>
              <a:rPr lang="en-GB" sz="1750" dirty="0" smtClean="0">
                <a:solidFill>
                  <a:srgbClr val="FFFFFF"/>
                </a:solidFill>
              </a:rPr>
              <a:t>, </a:t>
            </a:r>
            <a:r>
              <a:rPr lang="en-GB" sz="1750" dirty="0" err="1" smtClean="0">
                <a:solidFill>
                  <a:srgbClr val="FFFFFF"/>
                </a:solidFill>
              </a:rPr>
              <a:t>Hoggaamiye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yaasha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Dugsiga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iyo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Shaqaalaha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Taageerada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ee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Iskuulada</a:t>
            </a:r>
            <a:r>
              <a:rPr lang="en-GB" sz="1750" dirty="0" smtClean="0">
                <a:solidFill>
                  <a:srgbClr val="FFFFFF"/>
                </a:solidFill>
              </a:rPr>
              <a:t> (</a:t>
            </a:r>
            <a:r>
              <a:rPr lang="en-GB" sz="1750" dirty="0" err="1" smtClean="0">
                <a:solidFill>
                  <a:srgbClr val="FFFFFF"/>
                </a:solidFill>
              </a:rPr>
              <a:t>midab</a:t>
            </a:r>
            <a:r>
              <a:rPr lang="en-GB" sz="1750" dirty="0" smtClean="0">
                <a:solidFill>
                  <a:srgbClr val="FFFFFF"/>
                </a:solidFill>
              </a:rPr>
              <a:t>, </a:t>
            </a:r>
            <a:r>
              <a:rPr lang="en-GB" sz="1750" dirty="0" err="1" smtClean="0">
                <a:solidFill>
                  <a:srgbClr val="FFFFFF"/>
                </a:solidFill>
              </a:rPr>
              <a:t>isir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iyo</a:t>
            </a:r>
            <a:r>
              <a:rPr lang="en-GB" sz="1750" dirty="0" smtClean="0">
                <a:solidFill>
                  <a:srgbClr val="FFFFFF"/>
                </a:solidFill>
              </a:rPr>
              <a:t> </a:t>
            </a:r>
            <a:r>
              <a:rPr lang="en-GB" sz="1750" dirty="0" err="1" smtClean="0">
                <a:solidFill>
                  <a:srgbClr val="FFFFFF"/>
                </a:solidFill>
              </a:rPr>
              <a:t>luqadeed</a:t>
            </a:r>
            <a:r>
              <a:rPr lang="en-GB" sz="1750" dirty="0" smtClean="0">
                <a:solidFill>
                  <a:srgbClr val="FFFFFF"/>
                </a:solidFill>
              </a:rPr>
              <a:t>)</a:t>
            </a:r>
            <a:endParaRPr sz="1750" dirty="0" smtClean="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750" dirty="0" smtClean="0">
                <a:solidFill>
                  <a:srgbClr val="FFFFFF"/>
                </a:solidFill>
              </a:rPr>
              <a:t>Xudunta Xoogan iyo Heerka HS </a:t>
            </a:r>
            <a:endParaRPr sz="1750" dirty="0" smtClean="0">
              <a:solidFill>
                <a:srgbClr val="FFFFFF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en" sz="1750" dirty="0" smtClean="0">
                <a:solidFill>
                  <a:srgbClr val="FFFFFF"/>
                </a:solidFill>
              </a:rPr>
              <a:t>Casriga Bulshada Dugsiga</a:t>
            </a:r>
            <a:endParaRPr sz="1750" dirty="0">
              <a:solidFill>
                <a:srgbClr val="FFFFFF"/>
              </a:solidFill>
            </a:endParaRPr>
          </a:p>
          <a:p>
            <a:pPr marL="457200" lvl="0" indent="-342900">
              <a:spcBef>
                <a:spcPts val="1000"/>
              </a:spcBef>
              <a:spcAft>
                <a:spcPts val="1000"/>
              </a:spcAft>
              <a:buClr>
                <a:srgbClr val="E97135"/>
              </a:buClr>
              <a:buSzPts val="1800"/>
              <a:buFont typeface="Avenir"/>
              <a:buChar char="★"/>
            </a:pPr>
            <a:r>
              <a:rPr lang="fi-FI" sz="1750" dirty="0" smtClean="0">
                <a:solidFill>
                  <a:srgbClr val="FFFFFF"/>
                </a:solidFill>
              </a:rPr>
              <a:t>Barnaamijyada Dugsiga kahor iyo kadib</a:t>
            </a:r>
            <a:endParaRPr sz="17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>
            <a:spLocks noGrp="1"/>
          </p:cNvSpPr>
          <p:nvPr>
            <p:ph type="ctrTitle" idx="4294967295"/>
          </p:nvPr>
        </p:nvSpPr>
        <p:spPr>
          <a:xfrm>
            <a:off x="732100" y="137125"/>
            <a:ext cx="73452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20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Hadda iyo Goobaha </a:t>
            </a:r>
            <a:r>
              <a:rPr lang="nl-NL" sz="2000" dirty="0" smtClean="0">
                <a:solidFill>
                  <a:srgbClr val="E97135"/>
                </a:solidFill>
                <a:latin typeface="Montserrat"/>
                <a:ea typeface="Montserrat"/>
                <a:cs typeface="Montserrat"/>
                <a:sym typeface="Montserrat"/>
              </a:rPr>
              <a:t>Suurtogal ah ee Maalgashi</a:t>
            </a:r>
            <a:endParaRPr sz="200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>
              <a:solidFill>
                <a:srgbClr val="E9713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</a:pPr>
            <a:endParaRPr sz="3600" b="1" i="0" u="none" strike="noStrike" cap="none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61" name="Google Shape;261;p28"/>
          <p:cNvGraphicFramePr/>
          <p:nvPr>
            <p:extLst>
              <p:ext uri="{D42A27DB-BD31-4B8C-83A1-F6EECF244321}">
                <p14:modId xmlns:p14="http://schemas.microsoft.com/office/powerpoint/2010/main" val="1821557256"/>
              </p:ext>
            </p:extLst>
          </p:nvPr>
        </p:nvGraphicFramePr>
        <p:xfrm>
          <a:off x="317900" y="586635"/>
          <a:ext cx="8433525" cy="4308729"/>
        </p:xfrm>
        <a:graphic>
          <a:graphicData uri="http://schemas.openxmlformats.org/drawingml/2006/table">
            <a:tbl>
              <a:tblPr>
                <a:noFill/>
                <a:tableStyleId>{DAC57E51-ABCB-4F2C-AD1B-5C7840A0F715}</a:tableStyleId>
              </a:tblPr>
              <a:tblGrid>
                <a:gridCol w="2282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6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9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4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82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944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Natiijooyinka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ardayda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 la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wanaajiyey</a:t>
                      </a:r>
                      <a:endParaRPr sz="1100" b="1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Tayada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dugsiga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la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wanaajiyey</a:t>
                      </a:r>
                      <a:endParaRPr sz="1100" b="1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Hogaanka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degmada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ee</a:t>
                      </a:r>
                      <a:r>
                        <a:rPr lang="en-GB" sz="1100" b="1" baseline="0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adag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/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tayo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sare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,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macallimiin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ku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saleysan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waxqabadka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iyo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shaqaalaha</a:t>
                      </a:r>
                      <a:endParaRPr sz="1100" b="1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Qoondaynta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kheyraadka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wax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ku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oolka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ah</a:t>
                      </a:r>
                      <a:endParaRPr sz="1100" b="1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Maalgashiga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bulshada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ee</a:t>
                      </a:r>
                      <a:r>
                        <a:rPr lang="en-GB" sz="1100" b="1" dirty="0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286EB7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weyn</a:t>
                      </a:r>
                      <a:endParaRPr sz="1100" b="1">
                        <a:solidFill>
                          <a:srgbClr val="286EB7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 smtClean="0">
                          <a:solidFill>
                            <a:srgbClr val="286EB7"/>
                          </a:solidFill>
                        </a:rPr>
                        <a:t>Dhis</a:t>
                      </a:r>
                      <a:r>
                        <a:rPr lang="en" sz="1200" b="1" baseline="0" dirty="0" smtClean="0">
                          <a:solidFill>
                            <a:srgbClr val="286EB7"/>
                          </a:solidFill>
                        </a:rPr>
                        <a:t> 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</a:rPr>
                        <a:t>BPS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Xulashada</a:t>
                      </a:r>
                      <a:r>
                        <a:rPr lang="en-GB" sz="1200" b="1" dirty="0" smtClean="0">
                          <a:solidFill>
                            <a:srgbClr val="286EB7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Dugsiga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Academic Rigor / MassCore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Tayo</a:t>
                      </a:r>
                      <a:r>
                        <a:rPr lang="en-GB" sz="1200" b="1" dirty="0" smtClean="0">
                          <a:solidFill>
                            <a:srgbClr val="286EB7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Sare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</a:rPr>
                        <a:t>/ </a:t>
                      </a: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Dugsiyada</a:t>
                      </a:r>
                      <a:r>
                        <a:rPr lang="en-GB" sz="1200" b="1" dirty="0" smtClean="0">
                          <a:solidFill>
                            <a:srgbClr val="286EB7"/>
                          </a:solidFill>
                        </a:rPr>
                        <a:t> Hub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smtClean="0">
                          <a:solidFill>
                            <a:srgbClr val="286EB7"/>
                          </a:solidFill>
                        </a:rPr>
                        <a:t>Ku </a:t>
                      </a: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darista</a:t>
                      </a:r>
                      <a:r>
                        <a:rPr lang="en" sz="1200" b="1" dirty="0" smtClean="0">
                          <a:solidFill>
                            <a:srgbClr val="286EB7"/>
                          </a:solidFill>
                        </a:rPr>
                        <a:t> 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E97135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286EB7"/>
                          </a:solidFill>
                        </a:rPr>
                        <a:t>EFA</a:t>
                      </a:r>
                      <a:endParaRPr sz="1200" b="1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286EB7"/>
                          </a:solidFill>
                        </a:rPr>
                        <a:t>CLSP </a:t>
                      </a:r>
                      <a:r>
                        <a:rPr lang="en" sz="1100" b="1" dirty="0" smtClean="0">
                          <a:solidFill>
                            <a:srgbClr val="286EB7"/>
                          </a:solidFill>
                        </a:rPr>
                        <a:t>(</a:t>
                      </a:r>
                      <a:r>
                        <a:rPr lang="en" sz="1100" b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Dhaqan</a:t>
                      </a:r>
                      <a:r>
                        <a:rPr lang="en" sz="1100" b="0" baseline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 ahaan </a:t>
                      </a:r>
                      <a:r>
                        <a:rPr lang="en" sz="110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iyo</a:t>
                      </a:r>
                      <a:r>
                        <a:rPr lang="en" sz="1100" baseline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en" sz="110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Luuqad</a:t>
                      </a:r>
                      <a:r>
                        <a:rPr lang="en" sz="1100" baseline="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 ahaan</a:t>
                      </a:r>
                      <a:r>
                        <a:rPr lang="en" sz="110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en-GB" sz="1100" dirty="0" err="1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Joogtaynta</a:t>
                      </a:r>
                      <a:r>
                        <a:rPr lang="en-GB" sz="110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en-GB" sz="1100" dirty="0" err="1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Dhaqamada</a:t>
                      </a:r>
                      <a:r>
                        <a:rPr lang="en" sz="1100" dirty="0" smtClean="0">
                          <a:solidFill>
                            <a:srgbClr val="286EB7"/>
                          </a:solidFill>
                          <a:highlight>
                            <a:srgbClr val="FFFFFF"/>
                          </a:highlight>
                        </a:rPr>
                        <a:t>)</a:t>
                      </a:r>
                      <a:endParaRPr sz="1100" b="1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Kulliyadda</a:t>
                      </a:r>
                      <a:r>
                        <a:rPr lang="en-GB" sz="1200" b="1" dirty="0" smtClean="0">
                          <a:solidFill>
                            <a:srgbClr val="286EB7"/>
                          </a:solidFill>
                        </a:rPr>
                        <a:t>, </a:t>
                      </a: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Xirfadda</a:t>
                      </a:r>
                      <a:r>
                        <a:rPr lang="en-GB" sz="1200" b="1" dirty="0" smtClean="0">
                          <a:solidFill>
                            <a:srgbClr val="286EB7"/>
                          </a:solidFill>
                        </a:rPr>
                        <a:t>, </a:t>
                      </a: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iyo</a:t>
                      </a:r>
                      <a:r>
                        <a:rPr lang="en-GB" sz="1200" b="1" dirty="0" smtClean="0">
                          <a:solidFill>
                            <a:srgbClr val="286EB7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Ololaha</a:t>
                      </a:r>
                      <a:r>
                        <a:rPr lang="en-GB" sz="1200" b="1" dirty="0" smtClean="0">
                          <a:solidFill>
                            <a:srgbClr val="286EB7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286EB7"/>
                          </a:solidFill>
                        </a:rPr>
                        <a:t>Nolosha</a:t>
                      </a:r>
                      <a:endParaRPr sz="1200" b="1" dirty="0">
                        <a:solidFill>
                          <a:srgbClr val="286EB7"/>
                        </a:solidFill>
                      </a:endParaRPr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rgbClr val="E97135"/>
                          </a:solidFill>
                        </a:rPr>
                        <a:t>✔</a:t>
                      </a:r>
                      <a:endParaRPr/>
                    </a:p>
                  </a:txBody>
                  <a:tcPr marL="28575" marR="28575" marT="19050" marB="19050" anchor="b">
                    <a:lnL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286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mi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592</Words>
  <Application>Microsoft Office PowerPoint</Application>
  <PresentationFormat>On-screen Show (16:9)</PresentationFormat>
  <Paragraphs>166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</vt:lpstr>
      <vt:lpstr>Montserrat</vt:lpstr>
      <vt:lpstr>Roboto</vt:lpstr>
      <vt:lpstr>Merriweather</vt:lpstr>
      <vt:lpstr>Open Sans</vt:lpstr>
      <vt:lpstr>Emilia template</vt:lpstr>
      <vt:lpstr>QORSHAHA XEELADA DEGMADA  2019-2024</vt:lpstr>
      <vt:lpstr>MAWDUUCA </vt:lpstr>
      <vt:lpstr>PowerPoint Presentation</vt:lpstr>
      <vt:lpstr>PowerPoint Presentation</vt:lpstr>
      <vt:lpstr>PowerPoint Presentation</vt:lpstr>
      <vt:lpstr>HIMILADA DEGMADA </vt:lpstr>
      <vt:lpstr>GOOBAHA MUDNAANTA</vt:lpstr>
      <vt:lpstr>DUGSIYO TAYO SARE LEH </vt:lpstr>
      <vt:lpstr>Hadda iyo Goobaha Suurtogal ah ee Maalgashi      </vt:lpstr>
      <vt:lpstr>Dood Kooxeed Yar</vt:lpstr>
      <vt:lpstr>www.bostonpublicschools.org communityengagement@bostonpublicschools.org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STRATEGIC PLAN  2019-2024</dc:title>
  <dc:creator>Krystal Cummings</dc:creator>
  <cp:lastModifiedBy>BPS</cp:lastModifiedBy>
  <cp:revision>28</cp:revision>
  <dcterms:modified xsi:type="dcterms:W3CDTF">2019-09-30T14:12:38Z</dcterms:modified>
</cp:coreProperties>
</file>